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737100" cy="4635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83" y="758634"/>
            <a:ext cx="4026535" cy="1613841"/>
          </a:xfrm>
        </p:spPr>
        <p:txBody>
          <a:bodyPr anchor="b"/>
          <a:lstStyle>
            <a:lvl1pPr algn="ctr"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138" y="2434711"/>
            <a:ext cx="3552825" cy="1119172"/>
          </a:xfrm>
        </p:spPr>
        <p:txBody>
          <a:bodyPr/>
          <a:lstStyle>
            <a:lvl1pPr marL="0" indent="0" algn="ctr">
              <a:buNone/>
              <a:defRPr sz="1243"/>
            </a:lvl1pPr>
            <a:lvl2pPr marL="236875" indent="0" algn="ctr">
              <a:buNone/>
              <a:defRPr sz="1036"/>
            </a:lvl2pPr>
            <a:lvl3pPr marL="473751" indent="0" algn="ctr">
              <a:buNone/>
              <a:defRPr sz="933"/>
            </a:lvl3pPr>
            <a:lvl4pPr marL="710626" indent="0" algn="ctr">
              <a:buNone/>
              <a:defRPr sz="829"/>
            </a:lvl4pPr>
            <a:lvl5pPr marL="947501" indent="0" algn="ctr">
              <a:buNone/>
              <a:defRPr sz="829"/>
            </a:lvl5pPr>
            <a:lvl6pPr marL="1184377" indent="0" algn="ctr">
              <a:buNone/>
              <a:defRPr sz="829"/>
            </a:lvl6pPr>
            <a:lvl7pPr marL="1421252" indent="0" algn="ctr">
              <a:buNone/>
              <a:defRPr sz="829"/>
            </a:lvl7pPr>
            <a:lvl8pPr marL="1658127" indent="0" algn="ctr">
              <a:buNone/>
              <a:defRPr sz="829"/>
            </a:lvl8pPr>
            <a:lvl9pPr marL="1895003" indent="0" algn="ctr">
              <a:buNone/>
              <a:defRPr sz="8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9988" y="246797"/>
            <a:ext cx="1021437" cy="39283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676" y="246797"/>
            <a:ext cx="3005098" cy="39283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09" y="1155657"/>
            <a:ext cx="4085749" cy="1928239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09" y="3102138"/>
            <a:ext cx="4085749" cy="1014015"/>
          </a:xfrm>
        </p:spPr>
        <p:txBody>
          <a:bodyPr/>
          <a:lstStyle>
            <a:lvl1pPr marL="0" indent="0">
              <a:buNone/>
              <a:defRPr sz="1243">
                <a:solidFill>
                  <a:schemeClr val="tx1"/>
                </a:solidFill>
              </a:defRPr>
            </a:lvl1pPr>
            <a:lvl2pPr marL="236875" indent="0">
              <a:buNone/>
              <a:defRPr sz="1036">
                <a:solidFill>
                  <a:schemeClr val="tx1">
                    <a:tint val="75000"/>
                  </a:schemeClr>
                </a:solidFill>
              </a:defRPr>
            </a:lvl2pPr>
            <a:lvl3pPr marL="47375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3pPr>
            <a:lvl4pPr marL="710626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4pPr>
            <a:lvl5pPr marL="947501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5pPr>
            <a:lvl6pPr marL="1184377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6pPr>
            <a:lvl7pPr marL="1421252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7pPr>
            <a:lvl8pPr marL="1658127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8pPr>
            <a:lvl9pPr marL="1895003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675" y="1233987"/>
            <a:ext cx="2013268" cy="29411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8157" y="1233987"/>
            <a:ext cx="2013268" cy="29411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93" y="246799"/>
            <a:ext cx="4085749" cy="895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93" y="1136342"/>
            <a:ext cx="2004015" cy="556903"/>
          </a:xfrm>
        </p:spPr>
        <p:txBody>
          <a:bodyPr anchor="b"/>
          <a:lstStyle>
            <a:lvl1pPr marL="0" indent="0">
              <a:buNone/>
              <a:defRPr sz="1243" b="1"/>
            </a:lvl1pPr>
            <a:lvl2pPr marL="236875" indent="0">
              <a:buNone/>
              <a:defRPr sz="1036" b="1"/>
            </a:lvl2pPr>
            <a:lvl3pPr marL="473751" indent="0">
              <a:buNone/>
              <a:defRPr sz="933" b="1"/>
            </a:lvl3pPr>
            <a:lvl4pPr marL="710626" indent="0">
              <a:buNone/>
              <a:defRPr sz="829" b="1"/>
            </a:lvl4pPr>
            <a:lvl5pPr marL="947501" indent="0">
              <a:buNone/>
              <a:defRPr sz="829" b="1"/>
            </a:lvl5pPr>
            <a:lvl6pPr marL="1184377" indent="0">
              <a:buNone/>
              <a:defRPr sz="829" b="1"/>
            </a:lvl6pPr>
            <a:lvl7pPr marL="1421252" indent="0">
              <a:buNone/>
              <a:defRPr sz="829" b="1"/>
            </a:lvl7pPr>
            <a:lvl8pPr marL="1658127" indent="0">
              <a:buNone/>
              <a:defRPr sz="829" b="1"/>
            </a:lvl8pPr>
            <a:lvl9pPr marL="1895003" indent="0">
              <a:buNone/>
              <a:defRPr sz="8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293" y="1693245"/>
            <a:ext cx="2004015" cy="24905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98157" y="1136342"/>
            <a:ext cx="2013885" cy="556903"/>
          </a:xfrm>
        </p:spPr>
        <p:txBody>
          <a:bodyPr anchor="b"/>
          <a:lstStyle>
            <a:lvl1pPr marL="0" indent="0">
              <a:buNone/>
              <a:defRPr sz="1243" b="1"/>
            </a:lvl1pPr>
            <a:lvl2pPr marL="236875" indent="0">
              <a:buNone/>
              <a:defRPr sz="1036" b="1"/>
            </a:lvl2pPr>
            <a:lvl3pPr marL="473751" indent="0">
              <a:buNone/>
              <a:defRPr sz="933" b="1"/>
            </a:lvl3pPr>
            <a:lvl4pPr marL="710626" indent="0">
              <a:buNone/>
              <a:defRPr sz="829" b="1"/>
            </a:lvl4pPr>
            <a:lvl5pPr marL="947501" indent="0">
              <a:buNone/>
              <a:defRPr sz="829" b="1"/>
            </a:lvl5pPr>
            <a:lvl6pPr marL="1184377" indent="0">
              <a:buNone/>
              <a:defRPr sz="829" b="1"/>
            </a:lvl6pPr>
            <a:lvl7pPr marL="1421252" indent="0">
              <a:buNone/>
              <a:defRPr sz="829" b="1"/>
            </a:lvl7pPr>
            <a:lvl8pPr marL="1658127" indent="0">
              <a:buNone/>
              <a:defRPr sz="829" b="1"/>
            </a:lvl8pPr>
            <a:lvl9pPr marL="1895003" indent="0">
              <a:buNone/>
              <a:defRPr sz="8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98157" y="1693245"/>
            <a:ext cx="2013885" cy="24905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93" y="309033"/>
            <a:ext cx="1527838" cy="1081617"/>
          </a:xfrm>
        </p:spPr>
        <p:txBody>
          <a:bodyPr anchor="b"/>
          <a:lstStyle>
            <a:lvl1pPr>
              <a:defRPr sz="1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84" y="667427"/>
            <a:ext cx="2398157" cy="3294209"/>
          </a:xfrm>
        </p:spPr>
        <p:txBody>
          <a:bodyPr/>
          <a:lstStyle>
            <a:lvl1pPr>
              <a:defRPr sz="1658"/>
            </a:lvl1pPr>
            <a:lvl2pPr>
              <a:defRPr sz="1451"/>
            </a:lvl2pPr>
            <a:lvl3pPr>
              <a:defRPr sz="1243"/>
            </a:lvl3pPr>
            <a:lvl4pPr>
              <a:defRPr sz="1036"/>
            </a:lvl4pPr>
            <a:lvl5pPr>
              <a:defRPr sz="1036"/>
            </a:lvl5pPr>
            <a:lvl6pPr>
              <a:defRPr sz="1036"/>
            </a:lvl6pPr>
            <a:lvl7pPr>
              <a:defRPr sz="1036"/>
            </a:lvl7pPr>
            <a:lvl8pPr>
              <a:defRPr sz="1036"/>
            </a:lvl8pPr>
            <a:lvl9pPr>
              <a:defRPr sz="10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293" y="1390650"/>
            <a:ext cx="1527838" cy="2576351"/>
          </a:xfrm>
        </p:spPr>
        <p:txBody>
          <a:bodyPr/>
          <a:lstStyle>
            <a:lvl1pPr marL="0" indent="0">
              <a:buNone/>
              <a:defRPr sz="829"/>
            </a:lvl1pPr>
            <a:lvl2pPr marL="236875" indent="0">
              <a:buNone/>
              <a:defRPr sz="725"/>
            </a:lvl2pPr>
            <a:lvl3pPr marL="473751" indent="0">
              <a:buNone/>
              <a:defRPr sz="622"/>
            </a:lvl3pPr>
            <a:lvl4pPr marL="710626" indent="0">
              <a:buNone/>
              <a:defRPr sz="518"/>
            </a:lvl4pPr>
            <a:lvl5pPr marL="947501" indent="0">
              <a:buNone/>
              <a:defRPr sz="518"/>
            </a:lvl5pPr>
            <a:lvl6pPr marL="1184377" indent="0">
              <a:buNone/>
              <a:defRPr sz="518"/>
            </a:lvl6pPr>
            <a:lvl7pPr marL="1421252" indent="0">
              <a:buNone/>
              <a:defRPr sz="518"/>
            </a:lvl7pPr>
            <a:lvl8pPr marL="1658127" indent="0">
              <a:buNone/>
              <a:defRPr sz="518"/>
            </a:lvl8pPr>
            <a:lvl9pPr marL="1895003" indent="0">
              <a:buNone/>
              <a:defRPr sz="5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4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93" y="309033"/>
            <a:ext cx="1527838" cy="1081617"/>
          </a:xfrm>
        </p:spPr>
        <p:txBody>
          <a:bodyPr anchor="b"/>
          <a:lstStyle>
            <a:lvl1pPr>
              <a:defRPr sz="1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3884" y="667427"/>
            <a:ext cx="2398157" cy="3294209"/>
          </a:xfrm>
        </p:spPr>
        <p:txBody>
          <a:bodyPr anchor="t"/>
          <a:lstStyle>
            <a:lvl1pPr marL="0" indent="0">
              <a:buNone/>
              <a:defRPr sz="1658"/>
            </a:lvl1pPr>
            <a:lvl2pPr marL="236875" indent="0">
              <a:buNone/>
              <a:defRPr sz="1451"/>
            </a:lvl2pPr>
            <a:lvl3pPr marL="473751" indent="0">
              <a:buNone/>
              <a:defRPr sz="1243"/>
            </a:lvl3pPr>
            <a:lvl4pPr marL="710626" indent="0">
              <a:buNone/>
              <a:defRPr sz="1036"/>
            </a:lvl4pPr>
            <a:lvl5pPr marL="947501" indent="0">
              <a:buNone/>
              <a:defRPr sz="1036"/>
            </a:lvl5pPr>
            <a:lvl6pPr marL="1184377" indent="0">
              <a:buNone/>
              <a:defRPr sz="1036"/>
            </a:lvl6pPr>
            <a:lvl7pPr marL="1421252" indent="0">
              <a:buNone/>
              <a:defRPr sz="1036"/>
            </a:lvl7pPr>
            <a:lvl8pPr marL="1658127" indent="0">
              <a:buNone/>
              <a:defRPr sz="1036"/>
            </a:lvl8pPr>
            <a:lvl9pPr marL="1895003" indent="0">
              <a:buNone/>
              <a:defRPr sz="10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293" y="1390650"/>
            <a:ext cx="1527838" cy="2576351"/>
          </a:xfrm>
        </p:spPr>
        <p:txBody>
          <a:bodyPr/>
          <a:lstStyle>
            <a:lvl1pPr marL="0" indent="0">
              <a:buNone/>
              <a:defRPr sz="829"/>
            </a:lvl1pPr>
            <a:lvl2pPr marL="236875" indent="0">
              <a:buNone/>
              <a:defRPr sz="725"/>
            </a:lvl2pPr>
            <a:lvl3pPr marL="473751" indent="0">
              <a:buNone/>
              <a:defRPr sz="622"/>
            </a:lvl3pPr>
            <a:lvl4pPr marL="710626" indent="0">
              <a:buNone/>
              <a:defRPr sz="518"/>
            </a:lvl4pPr>
            <a:lvl5pPr marL="947501" indent="0">
              <a:buNone/>
              <a:defRPr sz="518"/>
            </a:lvl5pPr>
            <a:lvl6pPr marL="1184377" indent="0">
              <a:buNone/>
              <a:defRPr sz="518"/>
            </a:lvl6pPr>
            <a:lvl7pPr marL="1421252" indent="0">
              <a:buNone/>
              <a:defRPr sz="518"/>
            </a:lvl7pPr>
            <a:lvl8pPr marL="1658127" indent="0">
              <a:buNone/>
              <a:defRPr sz="518"/>
            </a:lvl8pPr>
            <a:lvl9pPr marL="1895003" indent="0">
              <a:buNone/>
              <a:defRPr sz="5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676" y="246799"/>
            <a:ext cx="4085749" cy="895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676" y="1233987"/>
            <a:ext cx="4085749" cy="2941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5675" y="4296423"/>
            <a:ext cx="1065848" cy="246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73BE-D3C9-4B85-AC9A-86FAF337CEC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9165" y="4296423"/>
            <a:ext cx="1598771" cy="246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5577" y="4296423"/>
            <a:ext cx="1065848" cy="246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A292-05ED-42B0-9F35-F0C6889F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3751" rtl="0" eaLnBrk="1" latinLnBrk="0" hangingPunct="1">
        <a:lnSpc>
          <a:spcPct val="90000"/>
        </a:lnSpc>
        <a:spcBef>
          <a:spcPct val="0"/>
        </a:spcBef>
        <a:buNone/>
        <a:defRPr sz="2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438" indent="-118438" algn="l" defTabSz="473751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55313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2pPr>
      <a:lvl3pPr marL="592188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3pPr>
      <a:lvl4pPr marL="829064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065939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302814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539690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776565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2013440" indent="-118438" algn="l" defTabSz="473751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36875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73751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10626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47501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84377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421252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58127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95003" algn="l" defTabSz="473751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2A673-D2A9-47E0-B564-879F47C8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" y="0"/>
            <a:ext cx="473477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Schwambach Vieira, Renato</dc:creator>
  <cp:lastModifiedBy>Schwambach Vieira, Renato</cp:lastModifiedBy>
  <cp:revision>3</cp:revision>
  <dcterms:created xsi:type="dcterms:W3CDTF">2018-10-03T18:21:09Z</dcterms:created>
  <dcterms:modified xsi:type="dcterms:W3CDTF">2018-11-05T17:33:30Z</dcterms:modified>
</cp:coreProperties>
</file>