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336925" cy="3136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2" autoAdjust="0"/>
    <p:restoredTop sz="94660"/>
  </p:normalViewPr>
  <p:slideViewPr>
    <p:cSldViewPr snapToGrid="0">
      <p:cViewPr varScale="1">
        <p:scale>
          <a:sx n="241" d="100"/>
          <a:sy n="241" d="100"/>
        </p:scale>
        <p:origin x="25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0" y="513377"/>
            <a:ext cx="2836386" cy="1092106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16" y="1647599"/>
            <a:ext cx="2502694" cy="757358"/>
          </a:xfrm>
        </p:spPr>
        <p:txBody>
          <a:bodyPr/>
          <a:lstStyle>
            <a:lvl1pPr marL="0" indent="0" algn="ctr">
              <a:buNone/>
              <a:defRPr sz="876"/>
            </a:lvl1pPr>
            <a:lvl2pPr marL="166832" indent="0" algn="ctr">
              <a:buNone/>
              <a:defRPr sz="730"/>
            </a:lvl2pPr>
            <a:lvl3pPr marL="333665" indent="0" algn="ctr">
              <a:buNone/>
              <a:defRPr sz="657"/>
            </a:lvl3pPr>
            <a:lvl4pPr marL="500497" indent="0" algn="ctr">
              <a:buNone/>
              <a:defRPr sz="584"/>
            </a:lvl4pPr>
            <a:lvl5pPr marL="667329" indent="0" algn="ctr">
              <a:buNone/>
              <a:defRPr sz="584"/>
            </a:lvl5pPr>
            <a:lvl6pPr marL="834161" indent="0" algn="ctr">
              <a:buNone/>
              <a:defRPr sz="584"/>
            </a:lvl6pPr>
            <a:lvl7pPr marL="1000994" indent="0" algn="ctr">
              <a:buNone/>
              <a:defRPr sz="584"/>
            </a:lvl7pPr>
            <a:lvl8pPr marL="1167826" indent="0" algn="ctr">
              <a:buNone/>
              <a:defRPr sz="584"/>
            </a:lvl8pPr>
            <a:lvl9pPr marL="1334658" indent="0" algn="ctr">
              <a:buNone/>
              <a:defRPr sz="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2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7987" y="167011"/>
            <a:ext cx="719524" cy="26583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14" y="167011"/>
            <a:ext cx="2116862" cy="26583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76" y="782048"/>
            <a:ext cx="2878098" cy="1304863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76" y="2099255"/>
            <a:ext cx="2878098" cy="686197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/>
                </a:solidFill>
              </a:defRPr>
            </a:lvl1pPr>
            <a:lvl2pPr marL="166832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665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497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32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4161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994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82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658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14" y="835055"/>
            <a:ext cx="1418193" cy="1990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318" y="835055"/>
            <a:ext cx="1418193" cy="1990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3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167012"/>
            <a:ext cx="2878098" cy="6063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49" y="768977"/>
            <a:ext cx="1411675" cy="376863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49" y="1145840"/>
            <a:ext cx="1411675" cy="1685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318" y="768977"/>
            <a:ext cx="1418628" cy="376863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318" y="1145840"/>
            <a:ext cx="1418628" cy="1685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209127"/>
            <a:ext cx="1076245" cy="731943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628" y="451656"/>
            <a:ext cx="1689318" cy="2229232"/>
          </a:xfrm>
        </p:spPr>
        <p:txBody>
          <a:bodyPr/>
          <a:lstStyle>
            <a:lvl1pPr>
              <a:defRPr sz="1168"/>
            </a:lvl1pPr>
            <a:lvl2pPr>
              <a:defRPr sz="1022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941070"/>
            <a:ext cx="1076245" cy="1743449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209127"/>
            <a:ext cx="1076245" cy="731943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628" y="451656"/>
            <a:ext cx="1689318" cy="2229232"/>
          </a:xfrm>
        </p:spPr>
        <p:txBody>
          <a:bodyPr anchor="t"/>
          <a:lstStyle>
            <a:lvl1pPr marL="0" indent="0">
              <a:buNone/>
              <a:defRPr sz="1168"/>
            </a:lvl1pPr>
            <a:lvl2pPr marL="166832" indent="0">
              <a:buNone/>
              <a:defRPr sz="1022"/>
            </a:lvl2pPr>
            <a:lvl3pPr marL="333665" indent="0">
              <a:buNone/>
              <a:defRPr sz="876"/>
            </a:lvl3pPr>
            <a:lvl4pPr marL="500497" indent="0">
              <a:buNone/>
              <a:defRPr sz="730"/>
            </a:lvl4pPr>
            <a:lvl5pPr marL="667329" indent="0">
              <a:buNone/>
              <a:defRPr sz="730"/>
            </a:lvl5pPr>
            <a:lvl6pPr marL="834161" indent="0">
              <a:buNone/>
              <a:defRPr sz="730"/>
            </a:lvl6pPr>
            <a:lvl7pPr marL="1000994" indent="0">
              <a:buNone/>
              <a:defRPr sz="730"/>
            </a:lvl7pPr>
            <a:lvl8pPr marL="1167826" indent="0">
              <a:buNone/>
              <a:defRPr sz="730"/>
            </a:lvl8pPr>
            <a:lvl9pPr marL="1334658" indent="0">
              <a:buNone/>
              <a:defRPr sz="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941070"/>
            <a:ext cx="1076245" cy="1743449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14" y="167012"/>
            <a:ext cx="2878098" cy="606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14" y="835055"/>
            <a:ext cx="2878098" cy="199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14" y="2907442"/>
            <a:ext cx="750808" cy="167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59FC-B85D-4C3D-8B53-0AB98E40BC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357" y="2907442"/>
            <a:ext cx="1126212" cy="167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6703" y="2907442"/>
            <a:ext cx="750808" cy="167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7FAE-041E-4FEC-B660-480F1588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3665" rtl="0" eaLnBrk="1" latinLnBrk="0" hangingPunct="1">
        <a:lnSpc>
          <a:spcPct val="90000"/>
        </a:lnSpc>
        <a:spcBef>
          <a:spcPct val="0"/>
        </a:spcBef>
        <a:buNone/>
        <a:defRPr sz="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416" indent="-83416" algn="l" defTabSz="33366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2" kern="1200">
          <a:solidFill>
            <a:schemeClr val="tx1"/>
          </a:solidFill>
          <a:latin typeface="+mn-lt"/>
          <a:ea typeface="+mn-ea"/>
          <a:cs typeface="+mn-cs"/>
        </a:defRPr>
      </a:lvl1pPr>
      <a:lvl2pPr marL="25024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17081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83913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750745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91757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410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1242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8074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832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665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497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329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4161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994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826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658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B2E55-EB85-4FF2-A5FE-7E8B8764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9126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6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Schwambach Vieira, Renato</dc:creator>
  <cp:lastModifiedBy>Renato Vieira</cp:lastModifiedBy>
  <cp:revision>16</cp:revision>
  <dcterms:created xsi:type="dcterms:W3CDTF">2018-10-11T12:47:56Z</dcterms:created>
  <dcterms:modified xsi:type="dcterms:W3CDTF">2019-09-30T01:52:43Z</dcterms:modified>
</cp:coreProperties>
</file>