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688638" cy="619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080" y="1013244"/>
            <a:ext cx="8016479" cy="2155472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80" y="3251840"/>
            <a:ext cx="8016479" cy="1494785"/>
          </a:xfrm>
        </p:spPr>
        <p:txBody>
          <a:bodyPr/>
          <a:lstStyle>
            <a:lvl1pPr marL="0" indent="0" algn="ctr">
              <a:buNone/>
              <a:defRPr sz="2104"/>
            </a:lvl1pPr>
            <a:lvl2pPr marL="400827" indent="0" algn="ctr">
              <a:buNone/>
              <a:defRPr sz="1753"/>
            </a:lvl2pPr>
            <a:lvl3pPr marL="801654" indent="0" algn="ctr">
              <a:buNone/>
              <a:defRPr sz="1578"/>
            </a:lvl3pPr>
            <a:lvl4pPr marL="1202482" indent="0" algn="ctr">
              <a:buNone/>
              <a:defRPr sz="1403"/>
            </a:lvl4pPr>
            <a:lvl5pPr marL="1603309" indent="0" algn="ctr">
              <a:buNone/>
              <a:defRPr sz="1403"/>
            </a:lvl5pPr>
            <a:lvl6pPr marL="2004136" indent="0" algn="ctr">
              <a:buNone/>
              <a:defRPr sz="1403"/>
            </a:lvl6pPr>
            <a:lvl7pPr marL="2404963" indent="0" algn="ctr">
              <a:buNone/>
              <a:defRPr sz="1403"/>
            </a:lvl7pPr>
            <a:lvl8pPr marL="2805791" indent="0" algn="ctr">
              <a:buNone/>
              <a:defRPr sz="1403"/>
            </a:lvl8pPr>
            <a:lvl9pPr marL="3206618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056" y="329627"/>
            <a:ext cx="2304738" cy="5246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4" y="329627"/>
            <a:ext cx="6780605" cy="5246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77" y="1543514"/>
            <a:ext cx="9218950" cy="2575388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7" y="4143266"/>
            <a:ext cx="9218950" cy="1354335"/>
          </a:xfrm>
        </p:spPr>
        <p:txBody>
          <a:bodyPr/>
          <a:lstStyle>
            <a:lvl1pPr marL="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1pPr>
            <a:lvl2pPr marL="400827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2pPr>
            <a:lvl3pPr marL="801654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3pPr>
            <a:lvl4pPr marL="120248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30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13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496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579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66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44" y="1648134"/>
            <a:ext cx="4542671" cy="39282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123" y="1648134"/>
            <a:ext cx="4542671" cy="39282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329627"/>
            <a:ext cx="9218950" cy="119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37" y="1517717"/>
            <a:ext cx="4521794" cy="74380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237" y="2261526"/>
            <a:ext cx="4521794" cy="3326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123" y="1517717"/>
            <a:ext cx="4544063" cy="74380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123" y="2261526"/>
            <a:ext cx="4544063" cy="33263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412750"/>
            <a:ext cx="3447364" cy="144462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63" y="891426"/>
            <a:ext cx="5411123" cy="4399800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4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1857375"/>
            <a:ext cx="3447364" cy="3441017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412750"/>
            <a:ext cx="3447364" cy="144462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063" y="891426"/>
            <a:ext cx="5411123" cy="4399800"/>
          </a:xfrm>
        </p:spPr>
        <p:txBody>
          <a:bodyPr anchor="t"/>
          <a:lstStyle>
            <a:lvl1pPr marL="0" indent="0">
              <a:buNone/>
              <a:defRPr sz="2805"/>
            </a:lvl1pPr>
            <a:lvl2pPr marL="400827" indent="0">
              <a:buNone/>
              <a:defRPr sz="2455"/>
            </a:lvl2pPr>
            <a:lvl3pPr marL="801654" indent="0">
              <a:buNone/>
              <a:defRPr sz="2104"/>
            </a:lvl3pPr>
            <a:lvl4pPr marL="1202482" indent="0">
              <a:buNone/>
              <a:defRPr sz="1753"/>
            </a:lvl4pPr>
            <a:lvl5pPr marL="1603309" indent="0">
              <a:buNone/>
              <a:defRPr sz="1753"/>
            </a:lvl5pPr>
            <a:lvl6pPr marL="2004136" indent="0">
              <a:buNone/>
              <a:defRPr sz="1753"/>
            </a:lvl6pPr>
            <a:lvl7pPr marL="2404963" indent="0">
              <a:buNone/>
              <a:defRPr sz="1753"/>
            </a:lvl7pPr>
            <a:lvl8pPr marL="2805791" indent="0">
              <a:buNone/>
              <a:defRPr sz="1753"/>
            </a:lvl8pPr>
            <a:lvl9pPr marL="3206618" indent="0">
              <a:buNone/>
              <a:defRPr sz="17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1857375"/>
            <a:ext cx="3447364" cy="3441017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4" y="329627"/>
            <a:ext cx="9218950" cy="119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44" y="1648134"/>
            <a:ext cx="9218950" cy="39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4" y="5738372"/>
            <a:ext cx="2404944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6FC0-C833-4F7D-B6EB-76A56B8B26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612" y="5738372"/>
            <a:ext cx="3607415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850" y="5738372"/>
            <a:ext cx="2404944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1654" rtl="0" eaLnBrk="1" latinLnBrk="0" hangingPunct="1">
        <a:lnSpc>
          <a:spcPct val="90000"/>
        </a:lnSpc>
        <a:spcBef>
          <a:spcPct val="0"/>
        </a:spcBef>
        <a:buNone/>
        <a:defRPr sz="3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14" indent="-200414" algn="l" defTabSz="801654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241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068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895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723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550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377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6204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7032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CF283-8E1D-4C06-AC32-F2DA6F1B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8638" cy="61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4</cp:revision>
  <dcterms:created xsi:type="dcterms:W3CDTF">2018-08-28T00:48:47Z</dcterms:created>
  <dcterms:modified xsi:type="dcterms:W3CDTF">2019-04-06T21:32:55Z</dcterms:modified>
</cp:coreProperties>
</file>