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202613" cy="5532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196" y="905425"/>
            <a:ext cx="6972221" cy="1926108"/>
          </a:xfrm>
        </p:spPr>
        <p:txBody>
          <a:bodyPr anchor="b"/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327" y="2905811"/>
            <a:ext cx="6151960" cy="1335725"/>
          </a:xfrm>
        </p:spPr>
        <p:txBody>
          <a:bodyPr/>
          <a:lstStyle>
            <a:lvl1pPr marL="0" indent="0" algn="ctr">
              <a:buNone/>
              <a:defRPr sz="1936"/>
            </a:lvl1pPr>
            <a:lvl2pPr marL="368823" indent="0" algn="ctr">
              <a:buNone/>
              <a:defRPr sz="1613"/>
            </a:lvl2pPr>
            <a:lvl3pPr marL="737646" indent="0" algn="ctr">
              <a:buNone/>
              <a:defRPr sz="1452"/>
            </a:lvl3pPr>
            <a:lvl4pPr marL="1106470" indent="0" algn="ctr">
              <a:buNone/>
              <a:defRPr sz="1291"/>
            </a:lvl4pPr>
            <a:lvl5pPr marL="1475293" indent="0" algn="ctr">
              <a:buNone/>
              <a:defRPr sz="1291"/>
            </a:lvl5pPr>
            <a:lvl6pPr marL="1844116" indent="0" algn="ctr">
              <a:buNone/>
              <a:defRPr sz="1291"/>
            </a:lvl6pPr>
            <a:lvl7pPr marL="2212939" indent="0" algn="ctr">
              <a:buNone/>
              <a:defRPr sz="1291"/>
            </a:lvl7pPr>
            <a:lvl8pPr marL="2581763" indent="0" algn="ctr">
              <a:buNone/>
              <a:defRPr sz="1291"/>
            </a:lvl8pPr>
            <a:lvl9pPr marL="2950586" indent="0" algn="ctr">
              <a:buNone/>
              <a:defRPr sz="1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9996" y="294551"/>
            <a:ext cx="1768688" cy="4688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930" y="294551"/>
            <a:ext cx="5203533" cy="46884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0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58" y="1379269"/>
            <a:ext cx="7074754" cy="2301340"/>
          </a:xfrm>
        </p:spPr>
        <p:txBody>
          <a:bodyPr anchor="b"/>
          <a:lstStyle>
            <a:lvl1pPr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658" y="3702381"/>
            <a:ext cx="7074754" cy="1210220"/>
          </a:xfrm>
        </p:spPr>
        <p:txBody>
          <a:bodyPr/>
          <a:lstStyle>
            <a:lvl1pPr marL="0" indent="0">
              <a:buNone/>
              <a:defRPr sz="1936">
                <a:solidFill>
                  <a:schemeClr val="tx1"/>
                </a:solidFill>
              </a:defRPr>
            </a:lvl1pPr>
            <a:lvl2pPr marL="368823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2pPr>
            <a:lvl3pPr marL="73764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3pPr>
            <a:lvl4pPr marL="1106470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4pPr>
            <a:lvl5pPr marL="1475293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5pPr>
            <a:lvl6pPr marL="1844116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6pPr>
            <a:lvl7pPr marL="2212939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7pPr>
            <a:lvl8pPr marL="2581763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8pPr>
            <a:lvl9pPr marL="2950586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929" y="1472756"/>
            <a:ext cx="3486111" cy="3510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573" y="1472756"/>
            <a:ext cx="3486111" cy="3510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98" y="294552"/>
            <a:ext cx="7074754" cy="10693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99" y="1356216"/>
            <a:ext cx="3470089" cy="664661"/>
          </a:xfrm>
        </p:spPr>
        <p:txBody>
          <a:bodyPr anchor="b"/>
          <a:lstStyle>
            <a:lvl1pPr marL="0" indent="0">
              <a:buNone/>
              <a:defRPr sz="1936" b="1"/>
            </a:lvl1pPr>
            <a:lvl2pPr marL="368823" indent="0">
              <a:buNone/>
              <a:defRPr sz="1613" b="1"/>
            </a:lvl2pPr>
            <a:lvl3pPr marL="737646" indent="0">
              <a:buNone/>
              <a:defRPr sz="1452" b="1"/>
            </a:lvl3pPr>
            <a:lvl4pPr marL="1106470" indent="0">
              <a:buNone/>
              <a:defRPr sz="1291" b="1"/>
            </a:lvl4pPr>
            <a:lvl5pPr marL="1475293" indent="0">
              <a:buNone/>
              <a:defRPr sz="1291" b="1"/>
            </a:lvl5pPr>
            <a:lvl6pPr marL="1844116" indent="0">
              <a:buNone/>
              <a:defRPr sz="1291" b="1"/>
            </a:lvl6pPr>
            <a:lvl7pPr marL="2212939" indent="0">
              <a:buNone/>
              <a:defRPr sz="1291" b="1"/>
            </a:lvl7pPr>
            <a:lvl8pPr marL="2581763" indent="0">
              <a:buNone/>
              <a:defRPr sz="1291" b="1"/>
            </a:lvl8pPr>
            <a:lvl9pPr marL="2950586" indent="0">
              <a:buNone/>
              <a:defRPr sz="1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9" y="2020877"/>
            <a:ext cx="3470089" cy="2972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573" y="1356216"/>
            <a:ext cx="3487179" cy="664661"/>
          </a:xfrm>
        </p:spPr>
        <p:txBody>
          <a:bodyPr anchor="b"/>
          <a:lstStyle>
            <a:lvl1pPr marL="0" indent="0">
              <a:buNone/>
              <a:defRPr sz="1936" b="1"/>
            </a:lvl1pPr>
            <a:lvl2pPr marL="368823" indent="0">
              <a:buNone/>
              <a:defRPr sz="1613" b="1"/>
            </a:lvl2pPr>
            <a:lvl3pPr marL="737646" indent="0">
              <a:buNone/>
              <a:defRPr sz="1452" b="1"/>
            </a:lvl3pPr>
            <a:lvl4pPr marL="1106470" indent="0">
              <a:buNone/>
              <a:defRPr sz="1291" b="1"/>
            </a:lvl4pPr>
            <a:lvl5pPr marL="1475293" indent="0">
              <a:buNone/>
              <a:defRPr sz="1291" b="1"/>
            </a:lvl5pPr>
            <a:lvl6pPr marL="1844116" indent="0">
              <a:buNone/>
              <a:defRPr sz="1291" b="1"/>
            </a:lvl6pPr>
            <a:lvl7pPr marL="2212939" indent="0">
              <a:buNone/>
              <a:defRPr sz="1291" b="1"/>
            </a:lvl7pPr>
            <a:lvl8pPr marL="2581763" indent="0">
              <a:buNone/>
              <a:defRPr sz="1291" b="1"/>
            </a:lvl8pPr>
            <a:lvl9pPr marL="2950586" indent="0">
              <a:buNone/>
              <a:defRPr sz="1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52573" y="2020877"/>
            <a:ext cx="3487179" cy="2972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98" y="368829"/>
            <a:ext cx="2645556" cy="1290902"/>
          </a:xfrm>
        </p:spPr>
        <p:txBody>
          <a:bodyPr anchor="b"/>
          <a:lstStyle>
            <a:lvl1pPr>
              <a:defRPr sz="25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179" y="796570"/>
            <a:ext cx="4152573" cy="3931617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998" y="1659731"/>
            <a:ext cx="2645556" cy="3074858"/>
          </a:xfrm>
        </p:spPr>
        <p:txBody>
          <a:bodyPr/>
          <a:lstStyle>
            <a:lvl1pPr marL="0" indent="0">
              <a:buNone/>
              <a:defRPr sz="1291"/>
            </a:lvl1pPr>
            <a:lvl2pPr marL="368823" indent="0">
              <a:buNone/>
              <a:defRPr sz="1129"/>
            </a:lvl2pPr>
            <a:lvl3pPr marL="737646" indent="0">
              <a:buNone/>
              <a:defRPr sz="968"/>
            </a:lvl3pPr>
            <a:lvl4pPr marL="1106470" indent="0">
              <a:buNone/>
              <a:defRPr sz="807"/>
            </a:lvl4pPr>
            <a:lvl5pPr marL="1475293" indent="0">
              <a:buNone/>
              <a:defRPr sz="807"/>
            </a:lvl5pPr>
            <a:lvl6pPr marL="1844116" indent="0">
              <a:buNone/>
              <a:defRPr sz="807"/>
            </a:lvl6pPr>
            <a:lvl7pPr marL="2212939" indent="0">
              <a:buNone/>
              <a:defRPr sz="807"/>
            </a:lvl7pPr>
            <a:lvl8pPr marL="2581763" indent="0">
              <a:buNone/>
              <a:defRPr sz="807"/>
            </a:lvl8pPr>
            <a:lvl9pPr marL="2950586" indent="0">
              <a:buNone/>
              <a:defRPr sz="8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98" y="368829"/>
            <a:ext cx="2645556" cy="1290902"/>
          </a:xfrm>
        </p:spPr>
        <p:txBody>
          <a:bodyPr anchor="b"/>
          <a:lstStyle>
            <a:lvl1pPr>
              <a:defRPr sz="25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87179" y="796570"/>
            <a:ext cx="4152573" cy="3931617"/>
          </a:xfrm>
        </p:spPr>
        <p:txBody>
          <a:bodyPr anchor="t"/>
          <a:lstStyle>
            <a:lvl1pPr marL="0" indent="0">
              <a:buNone/>
              <a:defRPr sz="2581"/>
            </a:lvl1pPr>
            <a:lvl2pPr marL="368823" indent="0">
              <a:buNone/>
              <a:defRPr sz="2259"/>
            </a:lvl2pPr>
            <a:lvl3pPr marL="737646" indent="0">
              <a:buNone/>
              <a:defRPr sz="1936"/>
            </a:lvl3pPr>
            <a:lvl4pPr marL="1106470" indent="0">
              <a:buNone/>
              <a:defRPr sz="1613"/>
            </a:lvl4pPr>
            <a:lvl5pPr marL="1475293" indent="0">
              <a:buNone/>
              <a:defRPr sz="1613"/>
            </a:lvl5pPr>
            <a:lvl6pPr marL="1844116" indent="0">
              <a:buNone/>
              <a:defRPr sz="1613"/>
            </a:lvl6pPr>
            <a:lvl7pPr marL="2212939" indent="0">
              <a:buNone/>
              <a:defRPr sz="1613"/>
            </a:lvl7pPr>
            <a:lvl8pPr marL="2581763" indent="0">
              <a:buNone/>
              <a:defRPr sz="1613"/>
            </a:lvl8pPr>
            <a:lvl9pPr marL="2950586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998" y="1659731"/>
            <a:ext cx="2645556" cy="3074858"/>
          </a:xfrm>
        </p:spPr>
        <p:txBody>
          <a:bodyPr/>
          <a:lstStyle>
            <a:lvl1pPr marL="0" indent="0">
              <a:buNone/>
              <a:defRPr sz="1291"/>
            </a:lvl1pPr>
            <a:lvl2pPr marL="368823" indent="0">
              <a:buNone/>
              <a:defRPr sz="1129"/>
            </a:lvl2pPr>
            <a:lvl3pPr marL="737646" indent="0">
              <a:buNone/>
              <a:defRPr sz="968"/>
            </a:lvl3pPr>
            <a:lvl4pPr marL="1106470" indent="0">
              <a:buNone/>
              <a:defRPr sz="807"/>
            </a:lvl4pPr>
            <a:lvl5pPr marL="1475293" indent="0">
              <a:buNone/>
              <a:defRPr sz="807"/>
            </a:lvl5pPr>
            <a:lvl6pPr marL="1844116" indent="0">
              <a:buNone/>
              <a:defRPr sz="807"/>
            </a:lvl6pPr>
            <a:lvl7pPr marL="2212939" indent="0">
              <a:buNone/>
              <a:defRPr sz="807"/>
            </a:lvl7pPr>
            <a:lvl8pPr marL="2581763" indent="0">
              <a:buNone/>
              <a:defRPr sz="807"/>
            </a:lvl8pPr>
            <a:lvl9pPr marL="2950586" indent="0">
              <a:buNone/>
              <a:defRPr sz="8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4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930" y="294552"/>
            <a:ext cx="7074754" cy="1069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930" y="1472756"/>
            <a:ext cx="7074754" cy="351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3930" y="5127752"/>
            <a:ext cx="1845588" cy="294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6FC0-C833-4F7D-B6EB-76A56B8B266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7116" y="5127752"/>
            <a:ext cx="2768382" cy="294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3095" y="5127752"/>
            <a:ext cx="1845588" cy="294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ED2B-25EC-4A9E-BE0E-BC53F93A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7646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412" indent="-184412" algn="l" defTabSz="737646" rtl="0" eaLnBrk="1" latinLnBrk="0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235" indent="-184412" algn="l" defTabSz="73764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2058" indent="-184412" algn="l" defTabSz="73764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881" indent="-184412" algn="l" defTabSz="73764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705" indent="-184412" algn="l" defTabSz="73764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528" indent="-184412" algn="l" defTabSz="73764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351" indent="-184412" algn="l" defTabSz="73764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6174" indent="-184412" algn="l" defTabSz="73764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998" indent="-184412" algn="l" defTabSz="73764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646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823" algn="l" defTabSz="737646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646" algn="l" defTabSz="737646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470" algn="l" defTabSz="737646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293" algn="l" defTabSz="737646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4116" algn="l" defTabSz="737646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939" algn="l" defTabSz="737646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763" algn="l" defTabSz="737646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586" algn="l" defTabSz="737646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A6C66-F710-462F-A5A7-A8B478A2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6"/>
            <a:ext cx="8202613" cy="55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Schwambach Vieira, Renato</cp:lastModifiedBy>
  <cp:revision>7</cp:revision>
  <dcterms:created xsi:type="dcterms:W3CDTF">2018-08-28T00:48:47Z</dcterms:created>
  <dcterms:modified xsi:type="dcterms:W3CDTF">2019-04-08T02:15:14Z</dcterms:modified>
</cp:coreProperties>
</file>