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</p:sldIdLst>
  <p:sldSz cx="5695950" cy="72326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9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196" y="1183677"/>
            <a:ext cx="4841558" cy="2518034"/>
          </a:xfrm>
        </p:spPr>
        <p:txBody>
          <a:bodyPr anchor="b"/>
          <a:lstStyle>
            <a:lvl1pPr algn="ctr">
              <a:defRPr sz="37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1994" y="3798816"/>
            <a:ext cx="4271963" cy="1746216"/>
          </a:xfrm>
        </p:spPr>
        <p:txBody>
          <a:bodyPr/>
          <a:lstStyle>
            <a:lvl1pPr marL="0" indent="0" algn="ctr">
              <a:buNone/>
              <a:defRPr sz="1495"/>
            </a:lvl1pPr>
            <a:lvl2pPr marL="284790" indent="0" algn="ctr">
              <a:buNone/>
              <a:defRPr sz="1246"/>
            </a:lvl2pPr>
            <a:lvl3pPr marL="569580" indent="0" algn="ctr">
              <a:buNone/>
              <a:defRPr sz="1121"/>
            </a:lvl3pPr>
            <a:lvl4pPr marL="854370" indent="0" algn="ctr">
              <a:buNone/>
              <a:defRPr sz="997"/>
            </a:lvl4pPr>
            <a:lvl5pPr marL="1139160" indent="0" algn="ctr">
              <a:buNone/>
              <a:defRPr sz="997"/>
            </a:lvl5pPr>
            <a:lvl6pPr marL="1423949" indent="0" algn="ctr">
              <a:buNone/>
              <a:defRPr sz="997"/>
            </a:lvl6pPr>
            <a:lvl7pPr marL="1708739" indent="0" algn="ctr">
              <a:buNone/>
              <a:defRPr sz="997"/>
            </a:lvl7pPr>
            <a:lvl8pPr marL="1993529" indent="0" algn="ctr">
              <a:buNone/>
              <a:defRPr sz="997"/>
            </a:lvl8pPr>
            <a:lvl9pPr marL="2278319" indent="0" algn="ctr">
              <a:buNone/>
              <a:defRPr sz="9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F62-E917-4470-B825-D2D1F207223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080B-AC67-44F6-9537-531C84BF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89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F62-E917-4470-B825-D2D1F207223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080B-AC67-44F6-9537-531C84BF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8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76165" y="385071"/>
            <a:ext cx="1228189" cy="61293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1597" y="385071"/>
            <a:ext cx="3613368" cy="61293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F62-E917-4470-B825-D2D1F207223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080B-AC67-44F6-9537-531C84BF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85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F62-E917-4470-B825-D2D1F207223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080B-AC67-44F6-9537-531C84BF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60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30" y="1803142"/>
            <a:ext cx="4912757" cy="3008581"/>
          </a:xfrm>
        </p:spPr>
        <p:txBody>
          <a:bodyPr anchor="b"/>
          <a:lstStyle>
            <a:lvl1pPr>
              <a:defRPr sz="37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30" y="4840185"/>
            <a:ext cx="4912757" cy="1582142"/>
          </a:xfrm>
        </p:spPr>
        <p:txBody>
          <a:bodyPr/>
          <a:lstStyle>
            <a:lvl1pPr marL="0" indent="0">
              <a:buNone/>
              <a:defRPr sz="1495">
                <a:solidFill>
                  <a:schemeClr val="tx1"/>
                </a:solidFill>
              </a:defRPr>
            </a:lvl1pPr>
            <a:lvl2pPr marL="284790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2pPr>
            <a:lvl3pPr marL="569580" indent="0">
              <a:buNone/>
              <a:defRPr sz="1121">
                <a:solidFill>
                  <a:schemeClr val="tx1">
                    <a:tint val="75000"/>
                  </a:schemeClr>
                </a:solidFill>
              </a:defRPr>
            </a:lvl3pPr>
            <a:lvl4pPr marL="854370" indent="0">
              <a:buNone/>
              <a:defRPr sz="997">
                <a:solidFill>
                  <a:schemeClr val="tx1">
                    <a:tint val="75000"/>
                  </a:schemeClr>
                </a:solidFill>
              </a:defRPr>
            </a:lvl4pPr>
            <a:lvl5pPr marL="1139160" indent="0">
              <a:buNone/>
              <a:defRPr sz="997">
                <a:solidFill>
                  <a:schemeClr val="tx1">
                    <a:tint val="75000"/>
                  </a:schemeClr>
                </a:solidFill>
              </a:defRPr>
            </a:lvl5pPr>
            <a:lvl6pPr marL="1423949" indent="0">
              <a:buNone/>
              <a:defRPr sz="997">
                <a:solidFill>
                  <a:schemeClr val="tx1">
                    <a:tint val="75000"/>
                  </a:schemeClr>
                </a:solidFill>
              </a:defRPr>
            </a:lvl6pPr>
            <a:lvl7pPr marL="1708739" indent="0">
              <a:buNone/>
              <a:defRPr sz="997">
                <a:solidFill>
                  <a:schemeClr val="tx1">
                    <a:tint val="75000"/>
                  </a:schemeClr>
                </a:solidFill>
              </a:defRPr>
            </a:lvl7pPr>
            <a:lvl8pPr marL="1993529" indent="0">
              <a:buNone/>
              <a:defRPr sz="997">
                <a:solidFill>
                  <a:schemeClr val="tx1">
                    <a:tint val="75000"/>
                  </a:schemeClr>
                </a:solidFill>
              </a:defRPr>
            </a:lvl8pPr>
            <a:lvl9pPr marL="2278319" indent="0">
              <a:buNone/>
              <a:defRPr sz="9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F62-E917-4470-B825-D2D1F207223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080B-AC67-44F6-9537-531C84BF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41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1596" y="1925358"/>
            <a:ext cx="2420779" cy="4589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83575" y="1925358"/>
            <a:ext cx="2420779" cy="4589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F62-E917-4470-B825-D2D1F207223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080B-AC67-44F6-9537-531C84BF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3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338" y="385073"/>
            <a:ext cx="4912757" cy="13979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339" y="1773004"/>
            <a:ext cx="2409653" cy="868922"/>
          </a:xfrm>
        </p:spPr>
        <p:txBody>
          <a:bodyPr anchor="b"/>
          <a:lstStyle>
            <a:lvl1pPr marL="0" indent="0">
              <a:buNone/>
              <a:defRPr sz="1495" b="1"/>
            </a:lvl1pPr>
            <a:lvl2pPr marL="284790" indent="0">
              <a:buNone/>
              <a:defRPr sz="1246" b="1"/>
            </a:lvl2pPr>
            <a:lvl3pPr marL="569580" indent="0">
              <a:buNone/>
              <a:defRPr sz="1121" b="1"/>
            </a:lvl3pPr>
            <a:lvl4pPr marL="854370" indent="0">
              <a:buNone/>
              <a:defRPr sz="997" b="1"/>
            </a:lvl4pPr>
            <a:lvl5pPr marL="1139160" indent="0">
              <a:buNone/>
              <a:defRPr sz="997" b="1"/>
            </a:lvl5pPr>
            <a:lvl6pPr marL="1423949" indent="0">
              <a:buNone/>
              <a:defRPr sz="997" b="1"/>
            </a:lvl6pPr>
            <a:lvl7pPr marL="1708739" indent="0">
              <a:buNone/>
              <a:defRPr sz="997" b="1"/>
            </a:lvl7pPr>
            <a:lvl8pPr marL="1993529" indent="0">
              <a:buNone/>
              <a:defRPr sz="997" b="1"/>
            </a:lvl8pPr>
            <a:lvl9pPr marL="2278319" indent="0">
              <a:buNone/>
              <a:defRPr sz="9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2339" y="2641926"/>
            <a:ext cx="2409653" cy="3885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83575" y="1773004"/>
            <a:ext cx="2421521" cy="868922"/>
          </a:xfrm>
        </p:spPr>
        <p:txBody>
          <a:bodyPr anchor="b"/>
          <a:lstStyle>
            <a:lvl1pPr marL="0" indent="0">
              <a:buNone/>
              <a:defRPr sz="1495" b="1"/>
            </a:lvl1pPr>
            <a:lvl2pPr marL="284790" indent="0">
              <a:buNone/>
              <a:defRPr sz="1246" b="1"/>
            </a:lvl2pPr>
            <a:lvl3pPr marL="569580" indent="0">
              <a:buNone/>
              <a:defRPr sz="1121" b="1"/>
            </a:lvl3pPr>
            <a:lvl4pPr marL="854370" indent="0">
              <a:buNone/>
              <a:defRPr sz="997" b="1"/>
            </a:lvl4pPr>
            <a:lvl5pPr marL="1139160" indent="0">
              <a:buNone/>
              <a:defRPr sz="997" b="1"/>
            </a:lvl5pPr>
            <a:lvl6pPr marL="1423949" indent="0">
              <a:buNone/>
              <a:defRPr sz="997" b="1"/>
            </a:lvl6pPr>
            <a:lvl7pPr marL="1708739" indent="0">
              <a:buNone/>
              <a:defRPr sz="997" b="1"/>
            </a:lvl7pPr>
            <a:lvl8pPr marL="1993529" indent="0">
              <a:buNone/>
              <a:defRPr sz="997" b="1"/>
            </a:lvl8pPr>
            <a:lvl9pPr marL="2278319" indent="0">
              <a:buNone/>
              <a:defRPr sz="9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83575" y="2641926"/>
            <a:ext cx="2421521" cy="3885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F62-E917-4470-B825-D2D1F207223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080B-AC67-44F6-9537-531C84BF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24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F62-E917-4470-B825-D2D1F207223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080B-AC67-44F6-9537-531C84BF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1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F62-E917-4470-B825-D2D1F207223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080B-AC67-44F6-9537-531C84BF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32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339" y="482177"/>
            <a:ext cx="1837092" cy="1687618"/>
          </a:xfrm>
        </p:spPr>
        <p:txBody>
          <a:bodyPr anchor="b"/>
          <a:lstStyle>
            <a:lvl1pPr>
              <a:defRPr sz="19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1520" y="1041369"/>
            <a:ext cx="2883575" cy="5139869"/>
          </a:xfrm>
        </p:spPr>
        <p:txBody>
          <a:bodyPr/>
          <a:lstStyle>
            <a:lvl1pPr>
              <a:defRPr sz="1993"/>
            </a:lvl1pPr>
            <a:lvl2pPr>
              <a:defRPr sz="1744"/>
            </a:lvl2pPr>
            <a:lvl3pPr>
              <a:defRPr sz="1495"/>
            </a:lvl3pPr>
            <a:lvl4pPr>
              <a:defRPr sz="1246"/>
            </a:lvl4pPr>
            <a:lvl5pPr>
              <a:defRPr sz="1246"/>
            </a:lvl5pPr>
            <a:lvl6pPr>
              <a:defRPr sz="1246"/>
            </a:lvl6pPr>
            <a:lvl7pPr>
              <a:defRPr sz="1246"/>
            </a:lvl7pPr>
            <a:lvl8pPr>
              <a:defRPr sz="1246"/>
            </a:lvl8pPr>
            <a:lvl9pPr>
              <a:defRPr sz="12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2339" y="2169795"/>
            <a:ext cx="1837092" cy="4019814"/>
          </a:xfrm>
        </p:spPr>
        <p:txBody>
          <a:bodyPr/>
          <a:lstStyle>
            <a:lvl1pPr marL="0" indent="0">
              <a:buNone/>
              <a:defRPr sz="997"/>
            </a:lvl1pPr>
            <a:lvl2pPr marL="284790" indent="0">
              <a:buNone/>
              <a:defRPr sz="872"/>
            </a:lvl2pPr>
            <a:lvl3pPr marL="569580" indent="0">
              <a:buNone/>
              <a:defRPr sz="747"/>
            </a:lvl3pPr>
            <a:lvl4pPr marL="854370" indent="0">
              <a:buNone/>
              <a:defRPr sz="623"/>
            </a:lvl4pPr>
            <a:lvl5pPr marL="1139160" indent="0">
              <a:buNone/>
              <a:defRPr sz="623"/>
            </a:lvl5pPr>
            <a:lvl6pPr marL="1423949" indent="0">
              <a:buNone/>
              <a:defRPr sz="623"/>
            </a:lvl6pPr>
            <a:lvl7pPr marL="1708739" indent="0">
              <a:buNone/>
              <a:defRPr sz="623"/>
            </a:lvl7pPr>
            <a:lvl8pPr marL="1993529" indent="0">
              <a:buNone/>
              <a:defRPr sz="623"/>
            </a:lvl8pPr>
            <a:lvl9pPr marL="2278319" indent="0">
              <a:buNone/>
              <a:defRPr sz="62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F62-E917-4470-B825-D2D1F207223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080B-AC67-44F6-9537-531C84BF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48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339" y="482177"/>
            <a:ext cx="1837092" cy="1687618"/>
          </a:xfrm>
        </p:spPr>
        <p:txBody>
          <a:bodyPr anchor="b"/>
          <a:lstStyle>
            <a:lvl1pPr>
              <a:defRPr sz="19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21520" y="1041369"/>
            <a:ext cx="2883575" cy="5139869"/>
          </a:xfrm>
        </p:spPr>
        <p:txBody>
          <a:bodyPr anchor="t"/>
          <a:lstStyle>
            <a:lvl1pPr marL="0" indent="0">
              <a:buNone/>
              <a:defRPr sz="1993"/>
            </a:lvl1pPr>
            <a:lvl2pPr marL="284790" indent="0">
              <a:buNone/>
              <a:defRPr sz="1744"/>
            </a:lvl2pPr>
            <a:lvl3pPr marL="569580" indent="0">
              <a:buNone/>
              <a:defRPr sz="1495"/>
            </a:lvl3pPr>
            <a:lvl4pPr marL="854370" indent="0">
              <a:buNone/>
              <a:defRPr sz="1246"/>
            </a:lvl4pPr>
            <a:lvl5pPr marL="1139160" indent="0">
              <a:buNone/>
              <a:defRPr sz="1246"/>
            </a:lvl5pPr>
            <a:lvl6pPr marL="1423949" indent="0">
              <a:buNone/>
              <a:defRPr sz="1246"/>
            </a:lvl6pPr>
            <a:lvl7pPr marL="1708739" indent="0">
              <a:buNone/>
              <a:defRPr sz="1246"/>
            </a:lvl7pPr>
            <a:lvl8pPr marL="1993529" indent="0">
              <a:buNone/>
              <a:defRPr sz="1246"/>
            </a:lvl8pPr>
            <a:lvl9pPr marL="2278319" indent="0">
              <a:buNone/>
              <a:defRPr sz="124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2339" y="2169795"/>
            <a:ext cx="1837092" cy="4019814"/>
          </a:xfrm>
        </p:spPr>
        <p:txBody>
          <a:bodyPr/>
          <a:lstStyle>
            <a:lvl1pPr marL="0" indent="0">
              <a:buNone/>
              <a:defRPr sz="997"/>
            </a:lvl1pPr>
            <a:lvl2pPr marL="284790" indent="0">
              <a:buNone/>
              <a:defRPr sz="872"/>
            </a:lvl2pPr>
            <a:lvl3pPr marL="569580" indent="0">
              <a:buNone/>
              <a:defRPr sz="747"/>
            </a:lvl3pPr>
            <a:lvl4pPr marL="854370" indent="0">
              <a:buNone/>
              <a:defRPr sz="623"/>
            </a:lvl4pPr>
            <a:lvl5pPr marL="1139160" indent="0">
              <a:buNone/>
              <a:defRPr sz="623"/>
            </a:lvl5pPr>
            <a:lvl6pPr marL="1423949" indent="0">
              <a:buNone/>
              <a:defRPr sz="623"/>
            </a:lvl6pPr>
            <a:lvl7pPr marL="1708739" indent="0">
              <a:buNone/>
              <a:defRPr sz="623"/>
            </a:lvl7pPr>
            <a:lvl8pPr marL="1993529" indent="0">
              <a:buNone/>
              <a:defRPr sz="623"/>
            </a:lvl8pPr>
            <a:lvl9pPr marL="2278319" indent="0">
              <a:buNone/>
              <a:defRPr sz="62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F62-E917-4470-B825-D2D1F207223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080B-AC67-44F6-9537-531C84BF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23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1597" y="385073"/>
            <a:ext cx="4912757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1597" y="1925358"/>
            <a:ext cx="4912757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1596" y="6703596"/>
            <a:ext cx="128158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66F62-E917-4470-B825-D2D1F207223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86784" y="6703596"/>
            <a:ext cx="1922383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22765" y="6703596"/>
            <a:ext cx="128158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9080B-AC67-44F6-9537-531C84BF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59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defTabSz="569580" rtl="0" eaLnBrk="1" latinLnBrk="0" hangingPunct="1">
        <a:lnSpc>
          <a:spcPct val="90000"/>
        </a:lnSpc>
        <a:spcBef>
          <a:spcPct val="0"/>
        </a:spcBef>
        <a:buNone/>
        <a:defRPr sz="274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2395" indent="-142395" algn="l" defTabSz="569580" rtl="0" eaLnBrk="1" latinLnBrk="0" hangingPunct="1">
        <a:lnSpc>
          <a:spcPct val="90000"/>
        </a:lnSpc>
        <a:spcBef>
          <a:spcPts val="623"/>
        </a:spcBef>
        <a:buFont typeface="Arial" panose="020B0604020202020204" pitchFamily="34" charset="0"/>
        <a:buChar char="•"/>
        <a:defRPr sz="1744" kern="1200">
          <a:solidFill>
            <a:schemeClr val="tx1"/>
          </a:solidFill>
          <a:latin typeface="+mn-lt"/>
          <a:ea typeface="+mn-ea"/>
          <a:cs typeface="+mn-cs"/>
        </a:defRPr>
      </a:lvl1pPr>
      <a:lvl2pPr marL="427185" indent="-142395" algn="l" defTabSz="569580" rtl="0" eaLnBrk="1" latinLnBrk="0" hangingPunct="1">
        <a:lnSpc>
          <a:spcPct val="90000"/>
        </a:lnSpc>
        <a:spcBef>
          <a:spcPts val="311"/>
        </a:spcBef>
        <a:buFont typeface="Arial" panose="020B0604020202020204" pitchFamily="34" charset="0"/>
        <a:buChar char="•"/>
        <a:defRPr sz="1495" kern="1200">
          <a:solidFill>
            <a:schemeClr val="tx1"/>
          </a:solidFill>
          <a:latin typeface="+mn-lt"/>
          <a:ea typeface="+mn-ea"/>
          <a:cs typeface="+mn-cs"/>
        </a:defRPr>
      </a:lvl2pPr>
      <a:lvl3pPr marL="711975" indent="-142395" algn="l" defTabSz="569580" rtl="0" eaLnBrk="1" latinLnBrk="0" hangingPunct="1">
        <a:lnSpc>
          <a:spcPct val="90000"/>
        </a:lnSpc>
        <a:spcBef>
          <a:spcPts val="311"/>
        </a:spcBef>
        <a:buFont typeface="Arial" panose="020B0604020202020204" pitchFamily="34" charset="0"/>
        <a:buChar char="•"/>
        <a:defRPr sz="1246" kern="1200">
          <a:solidFill>
            <a:schemeClr val="tx1"/>
          </a:solidFill>
          <a:latin typeface="+mn-lt"/>
          <a:ea typeface="+mn-ea"/>
          <a:cs typeface="+mn-cs"/>
        </a:defRPr>
      </a:lvl3pPr>
      <a:lvl4pPr marL="996765" indent="-142395" algn="l" defTabSz="569580" rtl="0" eaLnBrk="1" latinLnBrk="0" hangingPunct="1">
        <a:lnSpc>
          <a:spcPct val="90000"/>
        </a:lnSpc>
        <a:spcBef>
          <a:spcPts val="311"/>
        </a:spcBef>
        <a:buFont typeface="Arial" panose="020B0604020202020204" pitchFamily="34" charset="0"/>
        <a:buChar char="•"/>
        <a:defRPr sz="1121" kern="1200">
          <a:solidFill>
            <a:schemeClr val="tx1"/>
          </a:solidFill>
          <a:latin typeface="+mn-lt"/>
          <a:ea typeface="+mn-ea"/>
          <a:cs typeface="+mn-cs"/>
        </a:defRPr>
      </a:lvl4pPr>
      <a:lvl5pPr marL="1281554" indent="-142395" algn="l" defTabSz="569580" rtl="0" eaLnBrk="1" latinLnBrk="0" hangingPunct="1">
        <a:lnSpc>
          <a:spcPct val="90000"/>
        </a:lnSpc>
        <a:spcBef>
          <a:spcPts val="311"/>
        </a:spcBef>
        <a:buFont typeface="Arial" panose="020B0604020202020204" pitchFamily="34" charset="0"/>
        <a:buChar char="•"/>
        <a:defRPr sz="1121" kern="1200">
          <a:solidFill>
            <a:schemeClr val="tx1"/>
          </a:solidFill>
          <a:latin typeface="+mn-lt"/>
          <a:ea typeface="+mn-ea"/>
          <a:cs typeface="+mn-cs"/>
        </a:defRPr>
      </a:lvl5pPr>
      <a:lvl6pPr marL="1566344" indent="-142395" algn="l" defTabSz="569580" rtl="0" eaLnBrk="1" latinLnBrk="0" hangingPunct="1">
        <a:lnSpc>
          <a:spcPct val="90000"/>
        </a:lnSpc>
        <a:spcBef>
          <a:spcPts val="311"/>
        </a:spcBef>
        <a:buFont typeface="Arial" panose="020B0604020202020204" pitchFamily="34" charset="0"/>
        <a:buChar char="•"/>
        <a:defRPr sz="1121" kern="1200">
          <a:solidFill>
            <a:schemeClr val="tx1"/>
          </a:solidFill>
          <a:latin typeface="+mn-lt"/>
          <a:ea typeface="+mn-ea"/>
          <a:cs typeface="+mn-cs"/>
        </a:defRPr>
      </a:lvl6pPr>
      <a:lvl7pPr marL="1851134" indent="-142395" algn="l" defTabSz="569580" rtl="0" eaLnBrk="1" latinLnBrk="0" hangingPunct="1">
        <a:lnSpc>
          <a:spcPct val="90000"/>
        </a:lnSpc>
        <a:spcBef>
          <a:spcPts val="311"/>
        </a:spcBef>
        <a:buFont typeface="Arial" panose="020B0604020202020204" pitchFamily="34" charset="0"/>
        <a:buChar char="•"/>
        <a:defRPr sz="1121" kern="1200">
          <a:solidFill>
            <a:schemeClr val="tx1"/>
          </a:solidFill>
          <a:latin typeface="+mn-lt"/>
          <a:ea typeface="+mn-ea"/>
          <a:cs typeface="+mn-cs"/>
        </a:defRPr>
      </a:lvl7pPr>
      <a:lvl8pPr marL="2135924" indent="-142395" algn="l" defTabSz="569580" rtl="0" eaLnBrk="1" latinLnBrk="0" hangingPunct="1">
        <a:lnSpc>
          <a:spcPct val="90000"/>
        </a:lnSpc>
        <a:spcBef>
          <a:spcPts val="311"/>
        </a:spcBef>
        <a:buFont typeface="Arial" panose="020B0604020202020204" pitchFamily="34" charset="0"/>
        <a:buChar char="•"/>
        <a:defRPr sz="1121" kern="1200">
          <a:solidFill>
            <a:schemeClr val="tx1"/>
          </a:solidFill>
          <a:latin typeface="+mn-lt"/>
          <a:ea typeface="+mn-ea"/>
          <a:cs typeface="+mn-cs"/>
        </a:defRPr>
      </a:lvl8pPr>
      <a:lvl9pPr marL="2420714" indent="-142395" algn="l" defTabSz="569580" rtl="0" eaLnBrk="1" latinLnBrk="0" hangingPunct="1">
        <a:lnSpc>
          <a:spcPct val="90000"/>
        </a:lnSpc>
        <a:spcBef>
          <a:spcPts val="311"/>
        </a:spcBef>
        <a:buFont typeface="Arial" panose="020B0604020202020204" pitchFamily="34" charset="0"/>
        <a:buChar char="•"/>
        <a:defRPr sz="11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9580" rtl="0" eaLnBrk="1" latinLnBrk="0" hangingPunct="1">
        <a:defRPr sz="1121" kern="1200">
          <a:solidFill>
            <a:schemeClr val="tx1"/>
          </a:solidFill>
          <a:latin typeface="+mn-lt"/>
          <a:ea typeface="+mn-ea"/>
          <a:cs typeface="+mn-cs"/>
        </a:defRPr>
      </a:lvl1pPr>
      <a:lvl2pPr marL="284790" algn="l" defTabSz="569580" rtl="0" eaLnBrk="1" latinLnBrk="0" hangingPunct="1">
        <a:defRPr sz="1121" kern="1200">
          <a:solidFill>
            <a:schemeClr val="tx1"/>
          </a:solidFill>
          <a:latin typeface="+mn-lt"/>
          <a:ea typeface="+mn-ea"/>
          <a:cs typeface="+mn-cs"/>
        </a:defRPr>
      </a:lvl2pPr>
      <a:lvl3pPr marL="569580" algn="l" defTabSz="569580" rtl="0" eaLnBrk="1" latinLnBrk="0" hangingPunct="1">
        <a:defRPr sz="1121" kern="1200">
          <a:solidFill>
            <a:schemeClr val="tx1"/>
          </a:solidFill>
          <a:latin typeface="+mn-lt"/>
          <a:ea typeface="+mn-ea"/>
          <a:cs typeface="+mn-cs"/>
        </a:defRPr>
      </a:lvl3pPr>
      <a:lvl4pPr marL="854370" algn="l" defTabSz="569580" rtl="0" eaLnBrk="1" latinLnBrk="0" hangingPunct="1">
        <a:defRPr sz="1121" kern="1200">
          <a:solidFill>
            <a:schemeClr val="tx1"/>
          </a:solidFill>
          <a:latin typeface="+mn-lt"/>
          <a:ea typeface="+mn-ea"/>
          <a:cs typeface="+mn-cs"/>
        </a:defRPr>
      </a:lvl4pPr>
      <a:lvl5pPr marL="1139160" algn="l" defTabSz="569580" rtl="0" eaLnBrk="1" latinLnBrk="0" hangingPunct="1">
        <a:defRPr sz="1121" kern="1200">
          <a:solidFill>
            <a:schemeClr val="tx1"/>
          </a:solidFill>
          <a:latin typeface="+mn-lt"/>
          <a:ea typeface="+mn-ea"/>
          <a:cs typeface="+mn-cs"/>
        </a:defRPr>
      </a:lvl5pPr>
      <a:lvl6pPr marL="1423949" algn="l" defTabSz="569580" rtl="0" eaLnBrk="1" latinLnBrk="0" hangingPunct="1">
        <a:defRPr sz="1121" kern="1200">
          <a:solidFill>
            <a:schemeClr val="tx1"/>
          </a:solidFill>
          <a:latin typeface="+mn-lt"/>
          <a:ea typeface="+mn-ea"/>
          <a:cs typeface="+mn-cs"/>
        </a:defRPr>
      </a:lvl6pPr>
      <a:lvl7pPr marL="1708739" algn="l" defTabSz="569580" rtl="0" eaLnBrk="1" latinLnBrk="0" hangingPunct="1">
        <a:defRPr sz="1121" kern="1200">
          <a:solidFill>
            <a:schemeClr val="tx1"/>
          </a:solidFill>
          <a:latin typeface="+mn-lt"/>
          <a:ea typeface="+mn-ea"/>
          <a:cs typeface="+mn-cs"/>
        </a:defRPr>
      </a:lvl7pPr>
      <a:lvl8pPr marL="1993529" algn="l" defTabSz="569580" rtl="0" eaLnBrk="1" latinLnBrk="0" hangingPunct="1">
        <a:defRPr sz="1121" kern="1200">
          <a:solidFill>
            <a:schemeClr val="tx1"/>
          </a:solidFill>
          <a:latin typeface="+mn-lt"/>
          <a:ea typeface="+mn-ea"/>
          <a:cs typeface="+mn-cs"/>
        </a:defRPr>
      </a:lvl8pPr>
      <a:lvl9pPr marL="2278319" algn="l" defTabSz="569580" rtl="0" eaLnBrk="1" latinLnBrk="0" hangingPunct="1">
        <a:defRPr sz="11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BDBA25-1F7B-4163-914F-5962D6640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" y="0"/>
            <a:ext cx="5695887" cy="72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75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Renato Vieira</dc:creator>
  <cp:lastModifiedBy>Renato Vieira</cp:lastModifiedBy>
  <cp:revision>41</cp:revision>
  <dcterms:created xsi:type="dcterms:W3CDTF">2018-08-27T21:27:22Z</dcterms:created>
  <dcterms:modified xsi:type="dcterms:W3CDTF">2019-09-16T21:27:56Z</dcterms:modified>
</cp:coreProperties>
</file>