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6802438" cy="5056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50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183" y="827483"/>
            <a:ext cx="5782072" cy="1760302"/>
          </a:xfrm>
        </p:spPr>
        <p:txBody>
          <a:bodyPr anchor="b"/>
          <a:lstStyle>
            <a:lvl1pPr algn="ctr">
              <a:defRPr sz="44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0305" y="2655670"/>
            <a:ext cx="5101829" cy="1220741"/>
          </a:xfrm>
        </p:spPr>
        <p:txBody>
          <a:bodyPr/>
          <a:lstStyle>
            <a:lvl1pPr marL="0" indent="0" algn="ctr">
              <a:buNone/>
              <a:defRPr sz="1770"/>
            </a:lvl1pPr>
            <a:lvl2pPr marL="337094" indent="0" algn="ctr">
              <a:buNone/>
              <a:defRPr sz="1475"/>
            </a:lvl2pPr>
            <a:lvl3pPr marL="674187" indent="0" algn="ctr">
              <a:buNone/>
              <a:defRPr sz="1327"/>
            </a:lvl3pPr>
            <a:lvl4pPr marL="1011281" indent="0" algn="ctr">
              <a:buNone/>
              <a:defRPr sz="1180"/>
            </a:lvl4pPr>
            <a:lvl5pPr marL="1348374" indent="0" algn="ctr">
              <a:buNone/>
              <a:defRPr sz="1180"/>
            </a:lvl5pPr>
            <a:lvl6pPr marL="1685468" indent="0" algn="ctr">
              <a:buNone/>
              <a:defRPr sz="1180"/>
            </a:lvl6pPr>
            <a:lvl7pPr marL="2022561" indent="0" algn="ctr">
              <a:buNone/>
              <a:defRPr sz="1180"/>
            </a:lvl7pPr>
            <a:lvl8pPr marL="2359655" indent="0" algn="ctr">
              <a:buNone/>
              <a:defRPr sz="1180"/>
            </a:lvl8pPr>
            <a:lvl9pPr marL="2696748" indent="0" algn="ctr">
              <a:buNone/>
              <a:defRPr sz="11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FC0-C833-4F7D-B6EB-76A56B8B26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ED2B-25EC-4A9E-BE0E-BC53F93A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FC0-C833-4F7D-B6EB-76A56B8B26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ED2B-25EC-4A9E-BE0E-BC53F93A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4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67995" y="269195"/>
            <a:ext cx="1466776" cy="42848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668" y="269195"/>
            <a:ext cx="4315297" cy="428488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FC0-C833-4F7D-B6EB-76A56B8B26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ED2B-25EC-4A9E-BE0E-BC53F93A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5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FC0-C833-4F7D-B6EB-76A56B8B26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ED2B-25EC-4A9E-BE0E-BC53F93A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1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25" y="1260537"/>
            <a:ext cx="5867103" cy="2103233"/>
          </a:xfrm>
        </p:spPr>
        <p:txBody>
          <a:bodyPr anchor="b"/>
          <a:lstStyle>
            <a:lvl1pPr>
              <a:defRPr sz="44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125" y="3383668"/>
            <a:ext cx="5867103" cy="1106041"/>
          </a:xfrm>
        </p:spPr>
        <p:txBody>
          <a:bodyPr/>
          <a:lstStyle>
            <a:lvl1pPr marL="0" indent="0">
              <a:buNone/>
              <a:defRPr sz="1770">
                <a:solidFill>
                  <a:schemeClr val="tx1"/>
                </a:solidFill>
              </a:defRPr>
            </a:lvl1pPr>
            <a:lvl2pPr marL="337094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2pPr>
            <a:lvl3pPr marL="674187" indent="0">
              <a:buNone/>
              <a:defRPr sz="1327">
                <a:solidFill>
                  <a:schemeClr val="tx1">
                    <a:tint val="75000"/>
                  </a:schemeClr>
                </a:solidFill>
              </a:defRPr>
            </a:lvl3pPr>
            <a:lvl4pPr marL="1011281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4pPr>
            <a:lvl5pPr marL="1348374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5pPr>
            <a:lvl6pPr marL="1685468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6pPr>
            <a:lvl7pPr marL="2022561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7pPr>
            <a:lvl8pPr marL="235965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8pPr>
            <a:lvl9pPr marL="2696748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FC0-C833-4F7D-B6EB-76A56B8B26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ED2B-25EC-4A9E-BE0E-BC53F93A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668" y="1345976"/>
            <a:ext cx="2891036" cy="32081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43734" y="1345976"/>
            <a:ext cx="2891036" cy="32081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FC0-C833-4F7D-B6EB-76A56B8B26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ED2B-25EC-4A9E-BE0E-BC53F93A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7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554" y="269196"/>
            <a:ext cx="5867103" cy="977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554" y="1239469"/>
            <a:ext cx="2877750" cy="607444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094" indent="0">
              <a:buNone/>
              <a:defRPr sz="1475" b="1"/>
            </a:lvl2pPr>
            <a:lvl3pPr marL="674187" indent="0">
              <a:buNone/>
              <a:defRPr sz="1327" b="1"/>
            </a:lvl3pPr>
            <a:lvl4pPr marL="1011281" indent="0">
              <a:buNone/>
              <a:defRPr sz="1180" b="1"/>
            </a:lvl4pPr>
            <a:lvl5pPr marL="1348374" indent="0">
              <a:buNone/>
              <a:defRPr sz="1180" b="1"/>
            </a:lvl5pPr>
            <a:lvl6pPr marL="1685468" indent="0">
              <a:buNone/>
              <a:defRPr sz="1180" b="1"/>
            </a:lvl6pPr>
            <a:lvl7pPr marL="2022561" indent="0">
              <a:buNone/>
              <a:defRPr sz="1180" b="1"/>
            </a:lvl7pPr>
            <a:lvl8pPr marL="2359655" indent="0">
              <a:buNone/>
              <a:defRPr sz="1180" b="1"/>
            </a:lvl8pPr>
            <a:lvl9pPr marL="2696748" indent="0">
              <a:buNone/>
              <a:defRPr sz="11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554" y="1846913"/>
            <a:ext cx="2877750" cy="27165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3735" y="1239469"/>
            <a:ext cx="2891922" cy="607444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094" indent="0">
              <a:buNone/>
              <a:defRPr sz="1475" b="1"/>
            </a:lvl2pPr>
            <a:lvl3pPr marL="674187" indent="0">
              <a:buNone/>
              <a:defRPr sz="1327" b="1"/>
            </a:lvl3pPr>
            <a:lvl4pPr marL="1011281" indent="0">
              <a:buNone/>
              <a:defRPr sz="1180" b="1"/>
            </a:lvl4pPr>
            <a:lvl5pPr marL="1348374" indent="0">
              <a:buNone/>
              <a:defRPr sz="1180" b="1"/>
            </a:lvl5pPr>
            <a:lvl6pPr marL="1685468" indent="0">
              <a:buNone/>
              <a:defRPr sz="1180" b="1"/>
            </a:lvl6pPr>
            <a:lvl7pPr marL="2022561" indent="0">
              <a:buNone/>
              <a:defRPr sz="1180" b="1"/>
            </a:lvl7pPr>
            <a:lvl8pPr marL="2359655" indent="0">
              <a:buNone/>
              <a:defRPr sz="1180" b="1"/>
            </a:lvl8pPr>
            <a:lvl9pPr marL="2696748" indent="0">
              <a:buNone/>
              <a:defRPr sz="11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43735" y="1846913"/>
            <a:ext cx="2891922" cy="27165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FC0-C833-4F7D-B6EB-76A56B8B26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ED2B-25EC-4A9E-BE0E-BC53F93A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5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FC0-C833-4F7D-B6EB-76A56B8B26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ED2B-25EC-4A9E-BE0E-BC53F93A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FC0-C833-4F7D-B6EB-76A56B8B26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ED2B-25EC-4A9E-BE0E-BC53F93A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8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554" y="337079"/>
            <a:ext cx="2193963" cy="1179777"/>
          </a:xfrm>
        </p:spPr>
        <p:txBody>
          <a:bodyPr anchor="b"/>
          <a:lstStyle>
            <a:lvl1pPr>
              <a:defRPr sz="2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1922" y="727998"/>
            <a:ext cx="3443734" cy="3593171"/>
          </a:xfrm>
        </p:spPr>
        <p:txBody>
          <a:bodyPr/>
          <a:lstStyle>
            <a:lvl1pPr>
              <a:defRPr sz="2359"/>
            </a:lvl1pPr>
            <a:lvl2pPr>
              <a:defRPr sz="2064"/>
            </a:lvl2pPr>
            <a:lvl3pPr>
              <a:defRPr sz="177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554" y="1516856"/>
            <a:ext cx="2193963" cy="2810164"/>
          </a:xfrm>
        </p:spPr>
        <p:txBody>
          <a:bodyPr/>
          <a:lstStyle>
            <a:lvl1pPr marL="0" indent="0">
              <a:buNone/>
              <a:defRPr sz="1180"/>
            </a:lvl1pPr>
            <a:lvl2pPr marL="337094" indent="0">
              <a:buNone/>
              <a:defRPr sz="1032"/>
            </a:lvl2pPr>
            <a:lvl3pPr marL="674187" indent="0">
              <a:buNone/>
              <a:defRPr sz="885"/>
            </a:lvl3pPr>
            <a:lvl4pPr marL="1011281" indent="0">
              <a:buNone/>
              <a:defRPr sz="737"/>
            </a:lvl4pPr>
            <a:lvl5pPr marL="1348374" indent="0">
              <a:buNone/>
              <a:defRPr sz="737"/>
            </a:lvl5pPr>
            <a:lvl6pPr marL="1685468" indent="0">
              <a:buNone/>
              <a:defRPr sz="737"/>
            </a:lvl6pPr>
            <a:lvl7pPr marL="2022561" indent="0">
              <a:buNone/>
              <a:defRPr sz="737"/>
            </a:lvl7pPr>
            <a:lvl8pPr marL="2359655" indent="0">
              <a:buNone/>
              <a:defRPr sz="737"/>
            </a:lvl8pPr>
            <a:lvl9pPr marL="2696748" indent="0">
              <a:buNone/>
              <a:defRPr sz="73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FC0-C833-4F7D-B6EB-76A56B8B26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ED2B-25EC-4A9E-BE0E-BC53F93A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4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554" y="337079"/>
            <a:ext cx="2193963" cy="1179777"/>
          </a:xfrm>
        </p:spPr>
        <p:txBody>
          <a:bodyPr anchor="b"/>
          <a:lstStyle>
            <a:lvl1pPr>
              <a:defRPr sz="2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91922" y="727998"/>
            <a:ext cx="3443734" cy="3593171"/>
          </a:xfrm>
        </p:spPr>
        <p:txBody>
          <a:bodyPr anchor="t"/>
          <a:lstStyle>
            <a:lvl1pPr marL="0" indent="0">
              <a:buNone/>
              <a:defRPr sz="2359"/>
            </a:lvl1pPr>
            <a:lvl2pPr marL="337094" indent="0">
              <a:buNone/>
              <a:defRPr sz="2064"/>
            </a:lvl2pPr>
            <a:lvl3pPr marL="674187" indent="0">
              <a:buNone/>
              <a:defRPr sz="1770"/>
            </a:lvl3pPr>
            <a:lvl4pPr marL="1011281" indent="0">
              <a:buNone/>
              <a:defRPr sz="1475"/>
            </a:lvl4pPr>
            <a:lvl5pPr marL="1348374" indent="0">
              <a:buNone/>
              <a:defRPr sz="1475"/>
            </a:lvl5pPr>
            <a:lvl6pPr marL="1685468" indent="0">
              <a:buNone/>
              <a:defRPr sz="1475"/>
            </a:lvl6pPr>
            <a:lvl7pPr marL="2022561" indent="0">
              <a:buNone/>
              <a:defRPr sz="1475"/>
            </a:lvl7pPr>
            <a:lvl8pPr marL="2359655" indent="0">
              <a:buNone/>
              <a:defRPr sz="1475"/>
            </a:lvl8pPr>
            <a:lvl9pPr marL="2696748" indent="0">
              <a:buNone/>
              <a:defRPr sz="14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554" y="1516856"/>
            <a:ext cx="2193963" cy="2810164"/>
          </a:xfrm>
        </p:spPr>
        <p:txBody>
          <a:bodyPr/>
          <a:lstStyle>
            <a:lvl1pPr marL="0" indent="0">
              <a:buNone/>
              <a:defRPr sz="1180"/>
            </a:lvl1pPr>
            <a:lvl2pPr marL="337094" indent="0">
              <a:buNone/>
              <a:defRPr sz="1032"/>
            </a:lvl2pPr>
            <a:lvl3pPr marL="674187" indent="0">
              <a:buNone/>
              <a:defRPr sz="885"/>
            </a:lvl3pPr>
            <a:lvl4pPr marL="1011281" indent="0">
              <a:buNone/>
              <a:defRPr sz="737"/>
            </a:lvl4pPr>
            <a:lvl5pPr marL="1348374" indent="0">
              <a:buNone/>
              <a:defRPr sz="737"/>
            </a:lvl5pPr>
            <a:lvl6pPr marL="1685468" indent="0">
              <a:buNone/>
              <a:defRPr sz="737"/>
            </a:lvl6pPr>
            <a:lvl7pPr marL="2022561" indent="0">
              <a:buNone/>
              <a:defRPr sz="737"/>
            </a:lvl7pPr>
            <a:lvl8pPr marL="2359655" indent="0">
              <a:buNone/>
              <a:defRPr sz="737"/>
            </a:lvl8pPr>
            <a:lvl9pPr marL="2696748" indent="0">
              <a:buNone/>
              <a:defRPr sz="73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FC0-C833-4F7D-B6EB-76A56B8B26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ED2B-25EC-4A9E-BE0E-BC53F93A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1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668" y="269196"/>
            <a:ext cx="5867103" cy="977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668" y="1345976"/>
            <a:ext cx="5867103" cy="3208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667" y="4686338"/>
            <a:ext cx="1530549" cy="269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76FC0-C833-4F7D-B6EB-76A56B8B26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53308" y="4686338"/>
            <a:ext cx="2295823" cy="269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4222" y="4686338"/>
            <a:ext cx="1530549" cy="269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ED2B-25EC-4A9E-BE0E-BC53F93A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9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74187" rtl="0" eaLnBrk="1" latinLnBrk="0" hangingPunct="1">
        <a:lnSpc>
          <a:spcPct val="90000"/>
        </a:lnSpc>
        <a:spcBef>
          <a:spcPct val="0"/>
        </a:spcBef>
        <a:buNone/>
        <a:defRPr sz="32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47" indent="-168547" algn="l" defTabSz="674187" rtl="0" eaLnBrk="1" latinLnBrk="0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1pPr>
      <a:lvl2pPr marL="505640" indent="-168547" algn="l" defTabSz="674187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42734" indent="-168547" algn="l" defTabSz="674187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79827" indent="-168547" algn="l" defTabSz="674187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7" kern="1200">
          <a:solidFill>
            <a:schemeClr val="tx1"/>
          </a:solidFill>
          <a:latin typeface="+mn-lt"/>
          <a:ea typeface="+mn-ea"/>
          <a:cs typeface="+mn-cs"/>
        </a:defRPr>
      </a:lvl4pPr>
      <a:lvl5pPr marL="1516921" indent="-168547" algn="l" defTabSz="674187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7" kern="1200">
          <a:solidFill>
            <a:schemeClr val="tx1"/>
          </a:solidFill>
          <a:latin typeface="+mn-lt"/>
          <a:ea typeface="+mn-ea"/>
          <a:cs typeface="+mn-cs"/>
        </a:defRPr>
      </a:lvl5pPr>
      <a:lvl6pPr marL="1854015" indent="-168547" algn="l" defTabSz="674187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7" kern="1200">
          <a:solidFill>
            <a:schemeClr val="tx1"/>
          </a:solidFill>
          <a:latin typeface="+mn-lt"/>
          <a:ea typeface="+mn-ea"/>
          <a:cs typeface="+mn-cs"/>
        </a:defRPr>
      </a:lvl6pPr>
      <a:lvl7pPr marL="2191108" indent="-168547" algn="l" defTabSz="674187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7" kern="1200">
          <a:solidFill>
            <a:schemeClr val="tx1"/>
          </a:solidFill>
          <a:latin typeface="+mn-lt"/>
          <a:ea typeface="+mn-ea"/>
          <a:cs typeface="+mn-cs"/>
        </a:defRPr>
      </a:lvl7pPr>
      <a:lvl8pPr marL="2528202" indent="-168547" algn="l" defTabSz="674187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7" kern="1200">
          <a:solidFill>
            <a:schemeClr val="tx1"/>
          </a:solidFill>
          <a:latin typeface="+mn-lt"/>
          <a:ea typeface="+mn-ea"/>
          <a:cs typeface="+mn-cs"/>
        </a:defRPr>
      </a:lvl8pPr>
      <a:lvl9pPr marL="2865295" indent="-168547" algn="l" defTabSz="674187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187" rtl="0" eaLnBrk="1" latinLnBrk="0" hangingPunct="1">
        <a:defRPr sz="1327" kern="1200">
          <a:solidFill>
            <a:schemeClr val="tx1"/>
          </a:solidFill>
          <a:latin typeface="+mn-lt"/>
          <a:ea typeface="+mn-ea"/>
          <a:cs typeface="+mn-cs"/>
        </a:defRPr>
      </a:lvl1pPr>
      <a:lvl2pPr marL="337094" algn="l" defTabSz="674187" rtl="0" eaLnBrk="1" latinLnBrk="0" hangingPunct="1">
        <a:defRPr sz="1327" kern="1200">
          <a:solidFill>
            <a:schemeClr val="tx1"/>
          </a:solidFill>
          <a:latin typeface="+mn-lt"/>
          <a:ea typeface="+mn-ea"/>
          <a:cs typeface="+mn-cs"/>
        </a:defRPr>
      </a:lvl2pPr>
      <a:lvl3pPr marL="674187" algn="l" defTabSz="674187" rtl="0" eaLnBrk="1" latinLnBrk="0" hangingPunct="1">
        <a:defRPr sz="1327" kern="1200">
          <a:solidFill>
            <a:schemeClr val="tx1"/>
          </a:solidFill>
          <a:latin typeface="+mn-lt"/>
          <a:ea typeface="+mn-ea"/>
          <a:cs typeface="+mn-cs"/>
        </a:defRPr>
      </a:lvl3pPr>
      <a:lvl4pPr marL="1011281" algn="l" defTabSz="674187" rtl="0" eaLnBrk="1" latinLnBrk="0" hangingPunct="1">
        <a:defRPr sz="1327" kern="1200">
          <a:solidFill>
            <a:schemeClr val="tx1"/>
          </a:solidFill>
          <a:latin typeface="+mn-lt"/>
          <a:ea typeface="+mn-ea"/>
          <a:cs typeface="+mn-cs"/>
        </a:defRPr>
      </a:lvl4pPr>
      <a:lvl5pPr marL="1348374" algn="l" defTabSz="674187" rtl="0" eaLnBrk="1" latinLnBrk="0" hangingPunct="1">
        <a:defRPr sz="1327" kern="1200">
          <a:solidFill>
            <a:schemeClr val="tx1"/>
          </a:solidFill>
          <a:latin typeface="+mn-lt"/>
          <a:ea typeface="+mn-ea"/>
          <a:cs typeface="+mn-cs"/>
        </a:defRPr>
      </a:lvl5pPr>
      <a:lvl6pPr marL="1685468" algn="l" defTabSz="674187" rtl="0" eaLnBrk="1" latinLnBrk="0" hangingPunct="1">
        <a:defRPr sz="1327" kern="1200">
          <a:solidFill>
            <a:schemeClr val="tx1"/>
          </a:solidFill>
          <a:latin typeface="+mn-lt"/>
          <a:ea typeface="+mn-ea"/>
          <a:cs typeface="+mn-cs"/>
        </a:defRPr>
      </a:lvl6pPr>
      <a:lvl7pPr marL="2022561" algn="l" defTabSz="674187" rtl="0" eaLnBrk="1" latinLnBrk="0" hangingPunct="1">
        <a:defRPr sz="1327" kern="1200">
          <a:solidFill>
            <a:schemeClr val="tx1"/>
          </a:solidFill>
          <a:latin typeface="+mn-lt"/>
          <a:ea typeface="+mn-ea"/>
          <a:cs typeface="+mn-cs"/>
        </a:defRPr>
      </a:lvl7pPr>
      <a:lvl8pPr marL="2359655" algn="l" defTabSz="674187" rtl="0" eaLnBrk="1" latinLnBrk="0" hangingPunct="1">
        <a:defRPr sz="1327" kern="1200">
          <a:solidFill>
            <a:schemeClr val="tx1"/>
          </a:solidFill>
          <a:latin typeface="+mn-lt"/>
          <a:ea typeface="+mn-ea"/>
          <a:cs typeface="+mn-cs"/>
        </a:defRPr>
      </a:lvl8pPr>
      <a:lvl9pPr marL="2696748" algn="l" defTabSz="674187" rtl="0" eaLnBrk="1" latinLnBrk="0" hangingPunct="1">
        <a:defRPr sz="13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24138B-485A-4DD5-8E71-3955AED1A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47"/>
            <a:ext cx="6802438" cy="505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0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Renato Vieira</dc:creator>
  <cp:lastModifiedBy>Schwambach Vieira, Renato</cp:lastModifiedBy>
  <cp:revision>11</cp:revision>
  <dcterms:created xsi:type="dcterms:W3CDTF">2018-08-28T00:48:47Z</dcterms:created>
  <dcterms:modified xsi:type="dcterms:W3CDTF">2019-04-13T18:03:18Z</dcterms:modified>
</cp:coreProperties>
</file>