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</p:sldIdLst>
  <p:sldSz cx="6858000" cy="7232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83677"/>
            <a:ext cx="5829300" cy="251803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98816"/>
            <a:ext cx="5143500" cy="174621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5071"/>
            <a:ext cx="1478756" cy="6129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5071"/>
            <a:ext cx="4350544" cy="61293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03142"/>
            <a:ext cx="5915025" cy="30085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40185"/>
            <a:ext cx="5915025" cy="158214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25358"/>
            <a:ext cx="2914650" cy="4589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25358"/>
            <a:ext cx="2914650" cy="4589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5073"/>
            <a:ext cx="5915025" cy="1397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73004"/>
            <a:ext cx="2901255" cy="8689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41926"/>
            <a:ext cx="2901255" cy="3885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73004"/>
            <a:ext cx="2915543" cy="8689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41926"/>
            <a:ext cx="2915543" cy="3885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2177"/>
            <a:ext cx="2211884" cy="168761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41369"/>
            <a:ext cx="3471863" cy="51398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69795"/>
            <a:ext cx="2211884" cy="40198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2177"/>
            <a:ext cx="2211884" cy="168761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41369"/>
            <a:ext cx="3471863" cy="513986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69795"/>
            <a:ext cx="2211884" cy="40198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5073"/>
            <a:ext cx="5915025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25358"/>
            <a:ext cx="5915025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03596"/>
            <a:ext cx="1543050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03596"/>
            <a:ext cx="23145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03596"/>
            <a:ext cx="1543050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9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64743-FD09-438A-B27A-4237B16B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3" y="0"/>
            <a:ext cx="6708994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Renato Vieira</cp:lastModifiedBy>
  <cp:revision>40</cp:revision>
  <dcterms:created xsi:type="dcterms:W3CDTF">2018-08-27T21:27:22Z</dcterms:created>
  <dcterms:modified xsi:type="dcterms:W3CDTF">2019-10-04T15:22:37Z</dcterms:modified>
</cp:coreProperties>
</file>