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</p:sldIdLst>
  <p:sldSz cx="5962650" cy="7232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99" y="1183677"/>
            <a:ext cx="5068253" cy="2518034"/>
          </a:xfrm>
        </p:spPr>
        <p:txBody>
          <a:bodyPr anchor="b"/>
          <a:lstStyle>
            <a:lvl1pPr algn="ctr">
              <a:defRPr sz="3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331" y="3798816"/>
            <a:ext cx="4471988" cy="1746216"/>
          </a:xfrm>
        </p:spPr>
        <p:txBody>
          <a:bodyPr/>
          <a:lstStyle>
            <a:lvl1pPr marL="0" indent="0" algn="ctr">
              <a:buNone/>
              <a:defRPr sz="1565"/>
            </a:lvl1pPr>
            <a:lvl2pPr marL="298140" indent="0" algn="ctr">
              <a:buNone/>
              <a:defRPr sz="1304"/>
            </a:lvl2pPr>
            <a:lvl3pPr marL="596280" indent="0" algn="ctr">
              <a:buNone/>
              <a:defRPr sz="1174"/>
            </a:lvl3pPr>
            <a:lvl4pPr marL="894420" indent="0" algn="ctr">
              <a:buNone/>
              <a:defRPr sz="1043"/>
            </a:lvl4pPr>
            <a:lvl5pPr marL="1192560" indent="0" algn="ctr">
              <a:buNone/>
              <a:defRPr sz="1043"/>
            </a:lvl5pPr>
            <a:lvl6pPr marL="1490701" indent="0" algn="ctr">
              <a:buNone/>
              <a:defRPr sz="1043"/>
            </a:lvl6pPr>
            <a:lvl7pPr marL="1788841" indent="0" algn="ctr">
              <a:buNone/>
              <a:defRPr sz="1043"/>
            </a:lvl7pPr>
            <a:lvl8pPr marL="2086981" indent="0" algn="ctr">
              <a:buNone/>
              <a:defRPr sz="1043"/>
            </a:lvl8pPr>
            <a:lvl9pPr marL="2385121" indent="0" algn="ctr">
              <a:buNone/>
              <a:defRPr sz="10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67022" y="385071"/>
            <a:ext cx="1285696" cy="6129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933" y="385071"/>
            <a:ext cx="3782556" cy="61293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5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27" y="1803142"/>
            <a:ext cx="5142786" cy="3008581"/>
          </a:xfrm>
        </p:spPr>
        <p:txBody>
          <a:bodyPr anchor="b"/>
          <a:lstStyle>
            <a:lvl1pPr>
              <a:defRPr sz="39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27" y="4840185"/>
            <a:ext cx="5142786" cy="1582142"/>
          </a:xfrm>
        </p:spPr>
        <p:txBody>
          <a:bodyPr/>
          <a:lstStyle>
            <a:lvl1pPr marL="0" indent="0">
              <a:buNone/>
              <a:defRPr sz="1565">
                <a:solidFill>
                  <a:schemeClr val="tx1"/>
                </a:solidFill>
              </a:defRPr>
            </a:lvl1pPr>
            <a:lvl2pPr marL="29814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2pPr>
            <a:lvl3pPr marL="596280" indent="0">
              <a:buNone/>
              <a:defRPr sz="1174">
                <a:solidFill>
                  <a:schemeClr val="tx1">
                    <a:tint val="75000"/>
                  </a:schemeClr>
                </a:solidFill>
              </a:defRPr>
            </a:lvl3pPr>
            <a:lvl4pPr marL="89442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4pPr>
            <a:lvl5pPr marL="1192560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5pPr>
            <a:lvl6pPr marL="149070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6pPr>
            <a:lvl7pPr marL="178884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7pPr>
            <a:lvl8pPr marL="208698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8pPr>
            <a:lvl9pPr marL="2385121" indent="0">
              <a:buNone/>
              <a:defRPr sz="10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932" y="1925358"/>
            <a:ext cx="2534126" cy="458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8592" y="1925358"/>
            <a:ext cx="2534126" cy="458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5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09" y="385073"/>
            <a:ext cx="5142786" cy="1397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709" y="1773004"/>
            <a:ext cx="2522480" cy="868922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140" indent="0">
              <a:buNone/>
              <a:defRPr sz="1304" b="1"/>
            </a:lvl2pPr>
            <a:lvl3pPr marL="596280" indent="0">
              <a:buNone/>
              <a:defRPr sz="1174" b="1"/>
            </a:lvl3pPr>
            <a:lvl4pPr marL="894420" indent="0">
              <a:buNone/>
              <a:defRPr sz="1043" b="1"/>
            </a:lvl4pPr>
            <a:lvl5pPr marL="1192560" indent="0">
              <a:buNone/>
              <a:defRPr sz="1043" b="1"/>
            </a:lvl5pPr>
            <a:lvl6pPr marL="1490701" indent="0">
              <a:buNone/>
              <a:defRPr sz="1043" b="1"/>
            </a:lvl6pPr>
            <a:lvl7pPr marL="1788841" indent="0">
              <a:buNone/>
              <a:defRPr sz="1043" b="1"/>
            </a:lvl7pPr>
            <a:lvl8pPr marL="2086981" indent="0">
              <a:buNone/>
              <a:defRPr sz="1043" b="1"/>
            </a:lvl8pPr>
            <a:lvl9pPr marL="2385121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709" y="2641926"/>
            <a:ext cx="2522480" cy="388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8592" y="1773004"/>
            <a:ext cx="2534903" cy="868922"/>
          </a:xfrm>
        </p:spPr>
        <p:txBody>
          <a:bodyPr anchor="b"/>
          <a:lstStyle>
            <a:lvl1pPr marL="0" indent="0">
              <a:buNone/>
              <a:defRPr sz="1565" b="1"/>
            </a:lvl1pPr>
            <a:lvl2pPr marL="298140" indent="0">
              <a:buNone/>
              <a:defRPr sz="1304" b="1"/>
            </a:lvl2pPr>
            <a:lvl3pPr marL="596280" indent="0">
              <a:buNone/>
              <a:defRPr sz="1174" b="1"/>
            </a:lvl3pPr>
            <a:lvl4pPr marL="894420" indent="0">
              <a:buNone/>
              <a:defRPr sz="1043" b="1"/>
            </a:lvl4pPr>
            <a:lvl5pPr marL="1192560" indent="0">
              <a:buNone/>
              <a:defRPr sz="1043" b="1"/>
            </a:lvl5pPr>
            <a:lvl6pPr marL="1490701" indent="0">
              <a:buNone/>
              <a:defRPr sz="1043" b="1"/>
            </a:lvl6pPr>
            <a:lvl7pPr marL="1788841" indent="0">
              <a:buNone/>
              <a:defRPr sz="1043" b="1"/>
            </a:lvl7pPr>
            <a:lvl8pPr marL="2086981" indent="0">
              <a:buNone/>
              <a:defRPr sz="1043" b="1"/>
            </a:lvl8pPr>
            <a:lvl9pPr marL="2385121" indent="0">
              <a:buNone/>
              <a:defRPr sz="10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8592" y="2641926"/>
            <a:ext cx="2534903" cy="3885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7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09" y="482177"/>
            <a:ext cx="1923110" cy="1687618"/>
          </a:xfrm>
        </p:spPr>
        <p:txBody>
          <a:bodyPr anchor="b"/>
          <a:lstStyle>
            <a:lvl1pPr>
              <a:defRPr sz="2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903" y="1041369"/>
            <a:ext cx="3018592" cy="5139869"/>
          </a:xfrm>
        </p:spPr>
        <p:txBody>
          <a:bodyPr/>
          <a:lstStyle>
            <a:lvl1pPr>
              <a:defRPr sz="2087"/>
            </a:lvl1pPr>
            <a:lvl2pPr>
              <a:defRPr sz="1826"/>
            </a:lvl2pPr>
            <a:lvl3pPr>
              <a:defRPr sz="1565"/>
            </a:lvl3pPr>
            <a:lvl4pPr>
              <a:defRPr sz="1304"/>
            </a:lvl4pPr>
            <a:lvl5pPr>
              <a:defRPr sz="1304"/>
            </a:lvl5pPr>
            <a:lvl6pPr>
              <a:defRPr sz="1304"/>
            </a:lvl6pPr>
            <a:lvl7pPr>
              <a:defRPr sz="1304"/>
            </a:lvl7pPr>
            <a:lvl8pPr>
              <a:defRPr sz="1304"/>
            </a:lvl8pPr>
            <a:lvl9pPr>
              <a:defRPr sz="13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09" y="2169795"/>
            <a:ext cx="1923110" cy="4019814"/>
          </a:xfrm>
        </p:spPr>
        <p:txBody>
          <a:bodyPr/>
          <a:lstStyle>
            <a:lvl1pPr marL="0" indent="0">
              <a:buNone/>
              <a:defRPr sz="1043"/>
            </a:lvl1pPr>
            <a:lvl2pPr marL="298140" indent="0">
              <a:buNone/>
              <a:defRPr sz="913"/>
            </a:lvl2pPr>
            <a:lvl3pPr marL="596280" indent="0">
              <a:buNone/>
              <a:defRPr sz="783"/>
            </a:lvl3pPr>
            <a:lvl4pPr marL="894420" indent="0">
              <a:buNone/>
              <a:defRPr sz="652"/>
            </a:lvl4pPr>
            <a:lvl5pPr marL="1192560" indent="0">
              <a:buNone/>
              <a:defRPr sz="652"/>
            </a:lvl5pPr>
            <a:lvl6pPr marL="1490701" indent="0">
              <a:buNone/>
              <a:defRPr sz="652"/>
            </a:lvl6pPr>
            <a:lvl7pPr marL="1788841" indent="0">
              <a:buNone/>
              <a:defRPr sz="652"/>
            </a:lvl7pPr>
            <a:lvl8pPr marL="2086981" indent="0">
              <a:buNone/>
              <a:defRPr sz="652"/>
            </a:lvl8pPr>
            <a:lvl9pPr marL="2385121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2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09" y="482177"/>
            <a:ext cx="1923110" cy="1687618"/>
          </a:xfrm>
        </p:spPr>
        <p:txBody>
          <a:bodyPr anchor="b"/>
          <a:lstStyle>
            <a:lvl1pPr>
              <a:defRPr sz="2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34903" y="1041369"/>
            <a:ext cx="3018592" cy="5139869"/>
          </a:xfrm>
        </p:spPr>
        <p:txBody>
          <a:bodyPr anchor="t"/>
          <a:lstStyle>
            <a:lvl1pPr marL="0" indent="0">
              <a:buNone/>
              <a:defRPr sz="2087"/>
            </a:lvl1pPr>
            <a:lvl2pPr marL="298140" indent="0">
              <a:buNone/>
              <a:defRPr sz="1826"/>
            </a:lvl2pPr>
            <a:lvl3pPr marL="596280" indent="0">
              <a:buNone/>
              <a:defRPr sz="1565"/>
            </a:lvl3pPr>
            <a:lvl4pPr marL="894420" indent="0">
              <a:buNone/>
              <a:defRPr sz="1304"/>
            </a:lvl4pPr>
            <a:lvl5pPr marL="1192560" indent="0">
              <a:buNone/>
              <a:defRPr sz="1304"/>
            </a:lvl5pPr>
            <a:lvl6pPr marL="1490701" indent="0">
              <a:buNone/>
              <a:defRPr sz="1304"/>
            </a:lvl6pPr>
            <a:lvl7pPr marL="1788841" indent="0">
              <a:buNone/>
              <a:defRPr sz="1304"/>
            </a:lvl7pPr>
            <a:lvl8pPr marL="2086981" indent="0">
              <a:buNone/>
              <a:defRPr sz="1304"/>
            </a:lvl8pPr>
            <a:lvl9pPr marL="2385121" indent="0">
              <a:buNone/>
              <a:defRPr sz="13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09" y="2169795"/>
            <a:ext cx="1923110" cy="4019814"/>
          </a:xfrm>
        </p:spPr>
        <p:txBody>
          <a:bodyPr/>
          <a:lstStyle>
            <a:lvl1pPr marL="0" indent="0">
              <a:buNone/>
              <a:defRPr sz="1043"/>
            </a:lvl1pPr>
            <a:lvl2pPr marL="298140" indent="0">
              <a:buNone/>
              <a:defRPr sz="913"/>
            </a:lvl2pPr>
            <a:lvl3pPr marL="596280" indent="0">
              <a:buNone/>
              <a:defRPr sz="783"/>
            </a:lvl3pPr>
            <a:lvl4pPr marL="894420" indent="0">
              <a:buNone/>
              <a:defRPr sz="652"/>
            </a:lvl4pPr>
            <a:lvl5pPr marL="1192560" indent="0">
              <a:buNone/>
              <a:defRPr sz="652"/>
            </a:lvl5pPr>
            <a:lvl6pPr marL="1490701" indent="0">
              <a:buNone/>
              <a:defRPr sz="652"/>
            </a:lvl6pPr>
            <a:lvl7pPr marL="1788841" indent="0">
              <a:buNone/>
              <a:defRPr sz="652"/>
            </a:lvl7pPr>
            <a:lvl8pPr marL="2086981" indent="0">
              <a:buNone/>
              <a:defRPr sz="652"/>
            </a:lvl8pPr>
            <a:lvl9pPr marL="2385121" indent="0">
              <a:buNone/>
              <a:defRPr sz="6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932" y="385073"/>
            <a:ext cx="5142786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932" y="1925358"/>
            <a:ext cx="5142786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932" y="6703596"/>
            <a:ext cx="1341596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6F62-E917-4470-B825-D2D1F207223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5128" y="6703596"/>
            <a:ext cx="201239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122" y="6703596"/>
            <a:ext cx="1341596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080B-AC67-44F6-9537-531C84BFB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596280" rtl="0" eaLnBrk="1" latinLnBrk="0" hangingPunct="1">
        <a:lnSpc>
          <a:spcPct val="90000"/>
        </a:lnSpc>
        <a:spcBef>
          <a:spcPct val="0"/>
        </a:spcBef>
        <a:buNone/>
        <a:defRPr sz="28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070" indent="-149070" algn="l" defTabSz="596280" rtl="0" eaLnBrk="1" latinLnBrk="0" hangingPunct="1">
        <a:lnSpc>
          <a:spcPct val="90000"/>
        </a:lnSpc>
        <a:spcBef>
          <a:spcPts val="652"/>
        </a:spcBef>
        <a:buFont typeface="Arial" panose="020B0604020202020204" pitchFamily="34" charset="0"/>
        <a:buChar char="•"/>
        <a:defRPr sz="1826" kern="1200">
          <a:solidFill>
            <a:schemeClr val="tx1"/>
          </a:solidFill>
          <a:latin typeface="+mn-lt"/>
          <a:ea typeface="+mn-ea"/>
          <a:cs typeface="+mn-cs"/>
        </a:defRPr>
      </a:lvl1pPr>
      <a:lvl2pPr marL="447210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2pPr>
      <a:lvl3pPr marL="745350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3pPr>
      <a:lvl4pPr marL="1043490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4pPr>
      <a:lvl5pPr marL="134163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5pPr>
      <a:lvl6pPr marL="163977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6pPr>
      <a:lvl7pPr marL="193791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7pPr>
      <a:lvl8pPr marL="223605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8pPr>
      <a:lvl9pPr marL="2534191" indent="-149070" algn="l" defTabSz="596280" rtl="0" eaLnBrk="1" latinLnBrk="0" hangingPunct="1">
        <a:lnSpc>
          <a:spcPct val="90000"/>
        </a:lnSpc>
        <a:spcBef>
          <a:spcPts val="326"/>
        </a:spcBef>
        <a:buFont typeface="Arial" panose="020B0604020202020204" pitchFamily="34" charset="0"/>
        <a:buChar char="•"/>
        <a:defRPr sz="11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1pPr>
      <a:lvl2pPr marL="29814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2pPr>
      <a:lvl3pPr marL="59628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3pPr>
      <a:lvl4pPr marL="89442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4pPr>
      <a:lvl5pPr marL="1192560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5pPr>
      <a:lvl6pPr marL="149070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6pPr>
      <a:lvl7pPr marL="178884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7pPr>
      <a:lvl8pPr marL="208698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8pPr>
      <a:lvl9pPr marL="2385121" algn="l" defTabSz="596280" rtl="0" eaLnBrk="1" latinLnBrk="0" hangingPunct="1">
        <a:defRPr sz="11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94D41-6E31-4A0B-ACC1-81AC587E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58558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Vieira</dc:creator>
  <cp:lastModifiedBy>Renato Vieira</cp:lastModifiedBy>
  <cp:revision>41</cp:revision>
  <dcterms:created xsi:type="dcterms:W3CDTF">2018-08-27T21:27:22Z</dcterms:created>
  <dcterms:modified xsi:type="dcterms:W3CDTF">2019-10-04T17:21:44Z</dcterms:modified>
</cp:coreProperties>
</file>