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5962650" cy="531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0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99" y="869572"/>
            <a:ext cx="5068253" cy="1849837"/>
          </a:xfrm>
        </p:spPr>
        <p:txBody>
          <a:bodyPr anchor="b"/>
          <a:lstStyle>
            <a:lvl1pPr algn="ctr">
              <a:defRPr sz="3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331" y="2790746"/>
            <a:ext cx="4471988" cy="1282832"/>
          </a:xfrm>
        </p:spPr>
        <p:txBody>
          <a:bodyPr/>
          <a:lstStyle>
            <a:lvl1pPr marL="0" indent="0" algn="ctr">
              <a:buNone/>
              <a:defRPr sz="1565"/>
            </a:lvl1pPr>
            <a:lvl2pPr marL="298140" indent="0" algn="ctr">
              <a:buNone/>
              <a:defRPr sz="1304"/>
            </a:lvl2pPr>
            <a:lvl3pPr marL="596280" indent="0" algn="ctr">
              <a:buNone/>
              <a:defRPr sz="1174"/>
            </a:lvl3pPr>
            <a:lvl4pPr marL="894420" indent="0" algn="ctr">
              <a:buNone/>
              <a:defRPr sz="1043"/>
            </a:lvl4pPr>
            <a:lvl5pPr marL="1192560" indent="0" algn="ctr">
              <a:buNone/>
              <a:defRPr sz="1043"/>
            </a:lvl5pPr>
            <a:lvl6pPr marL="1490701" indent="0" algn="ctr">
              <a:buNone/>
              <a:defRPr sz="1043"/>
            </a:lvl6pPr>
            <a:lvl7pPr marL="1788841" indent="0" algn="ctr">
              <a:buNone/>
              <a:defRPr sz="1043"/>
            </a:lvl7pPr>
            <a:lvl8pPr marL="2086981" indent="0" algn="ctr">
              <a:buNone/>
              <a:defRPr sz="1043"/>
            </a:lvl8pPr>
            <a:lvl9pPr marL="2385121" indent="0" algn="ctr">
              <a:buNone/>
              <a:defRPr sz="10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67022" y="282887"/>
            <a:ext cx="1285696" cy="4502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933" y="282887"/>
            <a:ext cx="3782556" cy="4502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27" y="1324652"/>
            <a:ext cx="5142786" cy="2210211"/>
          </a:xfrm>
        </p:spPr>
        <p:txBody>
          <a:bodyPr anchor="b"/>
          <a:lstStyle>
            <a:lvl1pPr>
              <a:defRPr sz="3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27" y="3555773"/>
            <a:ext cx="5142786" cy="1162298"/>
          </a:xfrm>
        </p:spPr>
        <p:txBody>
          <a:bodyPr/>
          <a:lstStyle>
            <a:lvl1pPr marL="0" indent="0">
              <a:buNone/>
              <a:defRPr sz="1565">
                <a:solidFill>
                  <a:schemeClr val="tx1"/>
                </a:solidFill>
              </a:defRPr>
            </a:lvl1pPr>
            <a:lvl2pPr marL="29814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2pPr>
            <a:lvl3pPr marL="596280" indent="0">
              <a:buNone/>
              <a:defRPr sz="1174">
                <a:solidFill>
                  <a:schemeClr val="tx1">
                    <a:tint val="75000"/>
                  </a:schemeClr>
                </a:solidFill>
              </a:defRPr>
            </a:lvl3pPr>
            <a:lvl4pPr marL="89442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19256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49070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178884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08698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38512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932" y="1414437"/>
            <a:ext cx="2534126" cy="3371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8592" y="1414437"/>
            <a:ext cx="2534126" cy="3371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4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09" y="282888"/>
            <a:ext cx="5142786" cy="1027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709" y="1302512"/>
            <a:ext cx="2522480" cy="638341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140" indent="0">
              <a:buNone/>
              <a:defRPr sz="1304" b="1"/>
            </a:lvl2pPr>
            <a:lvl3pPr marL="596280" indent="0">
              <a:buNone/>
              <a:defRPr sz="1174" b="1"/>
            </a:lvl3pPr>
            <a:lvl4pPr marL="894420" indent="0">
              <a:buNone/>
              <a:defRPr sz="1043" b="1"/>
            </a:lvl4pPr>
            <a:lvl5pPr marL="1192560" indent="0">
              <a:buNone/>
              <a:defRPr sz="1043" b="1"/>
            </a:lvl5pPr>
            <a:lvl6pPr marL="1490701" indent="0">
              <a:buNone/>
              <a:defRPr sz="1043" b="1"/>
            </a:lvl6pPr>
            <a:lvl7pPr marL="1788841" indent="0">
              <a:buNone/>
              <a:defRPr sz="1043" b="1"/>
            </a:lvl7pPr>
            <a:lvl8pPr marL="2086981" indent="0">
              <a:buNone/>
              <a:defRPr sz="1043" b="1"/>
            </a:lvl8pPr>
            <a:lvl9pPr marL="2385121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709" y="1940853"/>
            <a:ext cx="2522480" cy="2854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8592" y="1302512"/>
            <a:ext cx="2534903" cy="638341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140" indent="0">
              <a:buNone/>
              <a:defRPr sz="1304" b="1"/>
            </a:lvl2pPr>
            <a:lvl3pPr marL="596280" indent="0">
              <a:buNone/>
              <a:defRPr sz="1174" b="1"/>
            </a:lvl3pPr>
            <a:lvl4pPr marL="894420" indent="0">
              <a:buNone/>
              <a:defRPr sz="1043" b="1"/>
            </a:lvl4pPr>
            <a:lvl5pPr marL="1192560" indent="0">
              <a:buNone/>
              <a:defRPr sz="1043" b="1"/>
            </a:lvl5pPr>
            <a:lvl6pPr marL="1490701" indent="0">
              <a:buNone/>
              <a:defRPr sz="1043" b="1"/>
            </a:lvl6pPr>
            <a:lvl7pPr marL="1788841" indent="0">
              <a:buNone/>
              <a:defRPr sz="1043" b="1"/>
            </a:lvl7pPr>
            <a:lvl8pPr marL="2086981" indent="0">
              <a:buNone/>
              <a:defRPr sz="1043" b="1"/>
            </a:lvl8pPr>
            <a:lvl9pPr marL="2385121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8592" y="1940853"/>
            <a:ext cx="2534903" cy="2854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09" y="354224"/>
            <a:ext cx="1923110" cy="1239785"/>
          </a:xfrm>
        </p:spPr>
        <p:txBody>
          <a:bodyPr anchor="b"/>
          <a:lstStyle>
            <a:lvl1pPr>
              <a:defRPr sz="2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903" y="765027"/>
            <a:ext cx="3018592" cy="3775932"/>
          </a:xfrm>
        </p:spPr>
        <p:txBody>
          <a:bodyPr/>
          <a:lstStyle>
            <a:lvl1pPr>
              <a:defRPr sz="2087"/>
            </a:lvl1pPr>
            <a:lvl2pPr>
              <a:defRPr sz="1826"/>
            </a:lvl2pPr>
            <a:lvl3pPr>
              <a:defRPr sz="1565"/>
            </a:lvl3pPr>
            <a:lvl4pPr>
              <a:defRPr sz="1304"/>
            </a:lvl4pPr>
            <a:lvl5pPr>
              <a:defRPr sz="1304"/>
            </a:lvl5pPr>
            <a:lvl6pPr>
              <a:defRPr sz="1304"/>
            </a:lvl6pPr>
            <a:lvl7pPr>
              <a:defRPr sz="1304"/>
            </a:lvl7pPr>
            <a:lvl8pPr>
              <a:defRPr sz="1304"/>
            </a:lvl8pPr>
            <a:lvl9pPr>
              <a:defRPr sz="13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09" y="1594009"/>
            <a:ext cx="1923110" cy="2953099"/>
          </a:xfrm>
        </p:spPr>
        <p:txBody>
          <a:bodyPr/>
          <a:lstStyle>
            <a:lvl1pPr marL="0" indent="0">
              <a:buNone/>
              <a:defRPr sz="1043"/>
            </a:lvl1pPr>
            <a:lvl2pPr marL="298140" indent="0">
              <a:buNone/>
              <a:defRPr sz="913"/>
            </a:lvl2pPr>
            <a:lvl3pPr marL="596280" indent="0">
              <a:buNone/>
              <a:defRPr sz="783"/>
            </a:lvl3pPr>
            <a:lvl4pPr marL="894420" indent="0">
              <a:buNone/>
              <a:defRPr sz="652"/>
            </a:lvl4pPr>
            <a:lvl5pPr marL="1192560" indent="0">
              <a:buNone/>
              <a:defRPr sz="652"/>
            </a:lvl5pPr>
            <a:lvl6pPr marL="1490701" indent="0">
              <a:buNone/>
              <a:defRPr sz="652"/>
            </a:lvl6pPr>
            <a:lvl7pPr marL="1788841" indent="0">
              <a:buNone/>
              <a:defRPr sz="652"/>
            </a:lvl7pPr>
            <a:lvl8pPr marL="2086981" indent="0">
              <a:buNone/>
              <a:defRPr sz="652"/>
            </a:lvl8pPr>
            <a:lvl9pPr marL="2385121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09" y="354224"/>
            <a:ext cx="1923110" cy="1239785"/>
          </a:xfrm>
        </p:spPr>
        <p:txBody>
          <a:bodyPr anchor="b"/>
          <a:lstStyle>
            <a:lvl1pPr>
              <a:defRPr sz="2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34903" y="765027"/>
            <a:ext cx="3018592" cy="3775932"/>
          </a:xfrm>
        </p:spPr>
        <p:txBody>
          <a:bodyPr anchor="t"/>
          <a:lstStyle>
            <a:lvl1pPr marL="0" indent="0">
              <a:buNone/>
              <a:defRPr sz="2087"/>
            </a:lvl1pPr>
            <a:lvl2pPr marL="298140" indent="0">
              <a:buNone/>
              <a:defRPr sz="1826"/>
            </a:lvl2pPr>
            <a:lvl3pPr marL="596280" indent="0">
              <a:buNone/>
              <a:defRPr sz="1565"/>
            </a:lvl3pPr>
            <a:lvl4pPr marL="894420" indent="0">
              <a:buNone/>
              <a:defRPr sz="1304"/>
            </a:lvl4pPr>
            <a:lvl5pPr marL="1192560" indent="0">
              <a:buNone/>
              <a:defRPr sz="1304"/>
            </a:lvl5pPr>
            <a:lvl6pPr marL="1490701" indent="0">
              <a:buNone/>
              <a:defRPr sz="1304"/>
            </a:lvl6pPr>
            <a:lvl7pPr marL="1788841" indent="0">
              <a:buNone/>
              <a:defRPr sz="1304"/>
            </a:lvl7pPr>
            <a:lvl8pPr marL="2086981" indent="0">
              <a:buNone/>
              <a:defRPr sz="1304"/>
            </a:lvl8pPr>
            <a:lvl9pPr marL="2385121" indent="0">
              <a:buNone/>
              <a:defRPr sz="13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09" y="1594009"/>
            <a:ext cx="1923110" cy="2953099"/>
          </a:xfrm>
        </p:spPr>
        <p:txBody>
          <a:bodyPr/>
          <a:lstStyle>
            <a:lvl1pPr marL="0" indent="0">
              <a:buNone/>
              <a:defRPr sz="1043"/>
            </a:lvl1pPr>
            <a:lvl2pPr marL="298140" indent="0">
              <a:buNone/>
              <a:defRPr sz="913"/>
            </a:lvl2pPr>
            <a:lvl3pPr marL="596280" indent="0">
              <a:buNone/>
              <a:defRPr sz="783"/>
            </a:lvl3pPr>
            <a:lvl4pPr marL="894420" indent="0">
              <a:buNone/>
              <a:defRPr sz="652"/>
            </a:lvl4pPr>
            <a:lvl5pPr marL="1192560" indent="0">
              <a:buNone/>
              <a:defRPr sz="652"/>
            </a:lvl5pPr>
            <a:lvl6pPr marL="1490701" indent="0">
              <a:buNone/>
              <a:defRPr sz="652"/>
            </a:lvl6pPr>
            <a:lvl7pPr marL="1788841" indent="0">
              <a:buNone/>
              <a:defRPr sz="652"/>
            </a:lvl7pPr>
            <a:lvl8pPr marL="2086981" indent="0">
              <a:buNone/>
              <a:defRPr sz="652"/>
            </a:lvl8pPr>
            <a:lvl9pPr marL="2385121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932" y="282888"/>
            <a:ext cx="5142786" cy="102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932" y="1414437"/>
            <a:ext cx="5142786" cy="337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932" y="4924702"/>
            <a:ext cx="1341596" cy="28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5128" y="4924702"/>
            <a:ext cx="2012394" cy="28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122" y="4924702"/>
            <a:ext cx="1341596" cy="282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596280" rtl="0" eaLnBrk="1" latinLnBrk="0" hangingPunct="1">
        <a:lnSpc>
          <a:spcPct val="90000"/>
        </a:lnSpc>
        <a:spcBef>
          <a:spcPct val="0"/>
        </a:spcBef>
        <a:buNone/>
        <a:defRPr sz="2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070" indent="-149070" algn="l" defTabSz="596280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1826" kern="1200">
          <a:solidFill>
            <a:schemeClr val="tx1"/>
          </a:solidFill>
          <a:latin typeface="+mn-lt"/>
          <a:ea typeface="+mn-ea"/>
          <a:cs typeface="+mn-cs"/>
        </a:defRPr>
      </a:lvl1pPr>
      <a:lvl2pPr marL="44721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4535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104349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4pPr>
      <a:lvl5pPr marL="134163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5pPr>
      <a:lvl6pPr marL="163977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6pPr>
      <a:lvl7pPr marL="193791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7pPr>
      <a:lvl8pPr marL="223605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8pPr>
      <a:lvl9pPr marL="253419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1pPr>
      <a:lvl2pPr marL="29814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2pPr>
      <a:lvl3pPr marL="59628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3pPr>
      <a:lvl4pPr marL="89442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4pPr>
      <a:lvl5pPr marL="119256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5pPr>
      <a:lvl6pPr marL="149070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6pPr>
      <a:lvl7pPr marL="178884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7pPr>
      <a:lvl8pPr marL="208698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8pPr>
      <a:lvl9pPr marL="238512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E5A7-7EDE-4D7E-8FAA-D3DC9E24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"/>
            <a:ext cx="5962650" cy="53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Renato Vieira</cp:lastModifiedBy>
  <cp:revision>43</cp:revision>
  <dcterms:created xsi:type="dcterms:W3CDTF">2018-08-27T21:27:22Z</dcterms:created>
  <dcterms:modified xsi:type="dcterms:W3CDTF">2019-10-04T19:32:37Z</dcterms:modified>
</cp:coreProperties>
</file>