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7040563" cy="427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7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071" y="700438"/>
            <a:ext cx="5280422" cy="1490039"/>
          </a:xfrm>
        </p:spPr>
        <p:txBody>
          <a:bodyPr anchor="b"/>
          <a:lstStyle>
            <a:lvl1pPr algn="ctr">
              <a:defRPr sz="3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071" y="2247939"/>
            <a:ext cx="5280422" cy="1033318"/>
          </a:xfrm>
        </p:spPr>
        <p:txBody>
          <a:bodyPr/>
          <a:lstStyle>
            <a:lvl1pPr marL="0" indent="0" algn="ctr">
              <a:buNone/>
              <a:defRPr sz="1386"/>
            </a:lvl1pPr>
            <a:lvl2pPr marL="264033" indent="0" algn="ctr">
              <a:buNone/>
              <a:defRPr sz="1155"/>
            </a:lvl2pPr>
            <a:lvl3pPr marL="528066" indent="0" algn="ctr">
              <a:buNone/>
              <a:defRPr sz="1040"/>
            </a:lvl3pPr>
            <a:lvl4pPr marL="792099" indent="0" algn="ctr">
              <a:buNone/>
              <a:defRPr sz="924"/>
            </a:lvl4pPr>
            <a:lvl5pPr marL="1056132" indent="0" algn="ctr">
              <a:buNone/>
              <a:defRPr sz="924"/>
            </a:lvl5pPr>
            <a:lvl6pPr marL="1320165" indent="0" algn="ctr">
              <a:buNone/>
              <a:defRPr sz="924"/>
            </a:lvl6pPr>
            <a:lvl7pPr marL="1584198" indent="0" algn="ctr">
              <a:buNone/>
              <a:defRPr sz="924"/>
            </a:lvl7pPr>
            <a:lvl8pPr marL="1848231" indent="0" algn="ctr">
              <a:buNone/>
              <a:defRPr sz="924"/>
            </a:lvl8pPr>
            <a:lvl9pPr marL="2112264" indent="0" algn="ctr">
              <a:buNone/>
              <a:defRPr sz="9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8403" y="227865"/>
            <a:ext cx="1518121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039" y="227865"/>
            <a:ext cx="4466357" cy="36270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2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72" y="1067004"/>
            <a:ext cx="6072486" cy="1780319"/>
          </a:xfrm>
        </p:spPr>
        <p:txBody>
          <a:bodyPr anchor="b"/>
          <a:lstStyle>
            <a:lvl1pPr>
              <a:defRPr sz="3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372" y="2864165"/>
            <a:ext cx="6072486" cy="936228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4033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8066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3pPr>
            <a:lvl4pPr marL="79209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61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2016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419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823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2264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039" y="1139325"/>
            <a:ext cx="2992239" cy="2715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4285" y="1139325"/>
            <a:ext cx="2992239" cy="2715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9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56" y="227865"/>
            <a:ext cx="6072486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956" y="1049170"/>
            <a:ext cx="2978488" cy="514182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4033" indent="0">
              <a:buNone/>
              <a:defRPr sz="1155" b="1"/>
            </a:lvl2pPr>
            <a:lvl3pPr marL="528066" indent="0">
              <a:buNone/>
              <a:defRPr sz="1040" b="1"/>
            </a:lvl3pPr>
            <a:lvl4pPr marL="792099" indent="0">
              <a:buNone/>
              <a:defRPr sz="924" b="1"/>
            </a:lvl4pPr>
            <a:lvl5pPr marL="1056132" indent="0">
              <a:buNone/>
              <a:defRPr sz="924" b="1"/>
            </a:lvl5pPr>
            <a:lvl6pPr marL="1320165" indent="0">
              <a:buNone/>
              <a:defRPr sz="924" b="1"/>
            </a:lvl6pPr>
            <a:lvl7pPr marL="1584198" indent="0">
              <a:buNone/>
              <a:defRPr sz="924" b="1"/>
            </a:lvl7pPr>
            <a:lvl8pPr marL="1848231" indent="0">
              <a:buNone/>
              <a:defRPr sz="924" b="1"/>
            </a:lvl8pPr>
            <a:lvl9pPr marL="2112264" indent="0">
              <a:buNone/>
              <a:defRPr sz="9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56" y="1563352"/>
            <a:ext cx="2978488" cy="229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4285" y="1049170"/>
            <a:ext cx="2993156" cy="514182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4033" indent="0">
              <a:buNone/>
              <a:defRPr sz="1155" b="1"/>
            </a:lvl2pPr>
            <a:lvl3pPr marL="528066" indent="0">
              <a:buNone/>
              <a:defRPr sz="1040" b="1"/>
            </a:lvl3pPr>
            <a:lvl4pPr marL="792099" indent="0">
              <a:buNone/>
              <a:defRPr sz="924" b="1"/>
            </a:lvl4pPr>
            <a:lvl5pPr marL="1056132" indent="0">
              <a:buNone/>
              <a:defRPr sz="924" b="1"/>
            </a:lvl5pPr>
            <a:lvl6pPr marL="1320165" indent="0">
              <a:buNone/>
              <a:defRPr sz="924" b="1"/>
            </a:lvl6pPr>
            <a:lvl7pPr marL="1584198" indent="0">
              <a:buNone/>
              <a:defRPr sz="924" b="1"/>
            </a:lvl7pPr>
            <a:lvl8pPr marL="1848231" indent="0">
              <a:buNone/>
              <a:defRPr sz="924" b="1"/>
            </a:lvl8pPr>
            <a:lvl9pPr marL="2112264" indent="0">
              <a:buNone/>
              <a:defRPr sz="9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4285" y="1563352"/>
            <a:ext cx="2993156" cy="229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0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0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56" y="285327"/>
            <a:ext cx="2270765" cy="998643"/>
          </a:xfrm>
        </p:spPr>
        <p:txBody>
          <a:bodyPr anchor="b"/>
          <a:lstStyle>
            <a:lvl1pPr>
              <a:defRPr sz="1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156" y="616227"/>
            <a:ext cx="3564285" cy="3041503"/>
          </a:xfrm>
        </p:spPr>
        <p:txBody>
          <a:bodyPr/>
          <a:lstStyle>
            <a:lvl1pPr>
              <a:defRPr sz="1848"/>
            </a:lvl1pPr>
            <a:lvl2pPr>
              <a:defRPr sz="1617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956" y="1283970"/>
            <a:ext cx="2270765" cy="2378713"/>
          </a:xfrm>
        </p:spPr>
        <p:txBody>
          <a:bodyPr/>
          <a:lstStyle>
            <a:lvl1pPr marL="0" indent="0">
              <a:buNone/>
              <a:defRPr sz="924"/>
            </a:lvl1pPr>
            <a:lvl2pPr marL="264033" indent="0">
              <a:buNone/>
              <a:defRPr sz="809"/>
            </a:lvl2pPr>
            <a:lvl3pPr marL="528066" indent="0">
              <a:buNone/>
              <a:defRPr sz="693"/>
            </a:lvl3pPr>
            <a:lvl4pPr marL="792099" indent="0">
              <a:buNone/>
              <a:defRPr sz="578"/>
            </a:lvl4pPr>
            <a:lvl5pPr marL="1056132" indent="0">
              <a:buNone/>
              <a:defRPr sz="578"/>
            </a:lvl5pPr>
            <a:lvl6pPr marL="1320165" indent="0">
              <a:buNone/>
              <a:defRPr sz="578"/>
            </a:lvl6pPr>
            <a:lvl7pPr marL="1584198" indent="0">
              <a:buNone/>
              <a:defRPr sz="578"/>
            </a:lvl7pPr>
            <a:lvl8pPr marL="1848231" indent="0">
              <a:buNone/>
              <a:defRPr sz="578"/>
            </a:lvl8pPr>
            <a:lvl9pPr marL="2112264" indent="0">
              <a:buNone/>
              <a:defRPr sz="5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56" y="285327"/>
            <a:ext cx="2270765" cy="998643"/>
          </a:xfrm>
        </p:spPr>
        <p:txBody>
          <a:bodyPr anchor="b"/>
          <a:lstStyle>
            <a:lvl1pPr>
              <a:defRPr sz="1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3156" y="616227"/>
            <a:ext cx="3564285" cy="3041503"/>
          </a:xfrm>
        </p:spPr>
        <p:txBody>
          <a:bodyPr anchor="t"/>
          <a:lstStyle>
            <a:lvl1pPr marL="0" indent="0">
              <a:buNone/>
              <a:defRPr sz="1848"/>
            </a:lvl1pPr>
            <a:lvl2pPr marL="264033" indent="0">
              <a:buNone/>
              <a:defRPr sz="1617"/>
            </a:lvl2pPr>
            <a:lvl3pPr marL="528066" indent="0">
              <a:buNone/>
              <a:defRPr sz="1386"/>
            </a:lvl3pPr>
            <a:lvl4pPr marL="792099" indent="0">
              <a:buNone/>
              <a:defRPr sz="1155"/>
            </a:lvl4pPr>
            <a:lvl5pPr marL="1056132" indent="0">
              <a:buNone/>
              <a:defRPr sz="1155"/>
            </a:lvl5pPr>
            <a:lvl6pPr marL="1320165" indent="0">
              <a:buNone/>
              <a:defRPr sz="1155"/>
            </a:lvl6pPr>
            <a:lvl7pPr marL="1584198" indent="0">
              <a:buNone/>
              <a:defRPr sz="1155"/>
            </a:lvl7pPr>
            <a:lvl8pPr marL="1848231" indent="0">
              <a:buNone/>
              <a:defRPr sz="1155"/>
            </a:lvl8pPr>
            <a:lvl9pPr marL="2112264" indent="0">
              <a:buNone/>
              <a:defRPr sz="11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956" y="1283970"/>
            <a:ext cx="2270765" cy="2378713"/>
          </a:xfrm>
        </p:spPr>
        <p:txBody>
          <a:bodyPr/>
          <a:lstStyle>
            <a:lvl1pPr marL="0" indent="0">
              <a:buNone/>
              <a:defRPr sz="924"/>
            </a:lvl1pPr>
            <a:lvl2pPr marL="264033" indent="0">
              <a:buNone/>
              <a:defRPr sz="809"/>
            </a:lvl2pPr>
            <a:lvl3pPr marL="528066" indent="0">
              <a:buNone/>
              <a:defRPr sz="693"/>
            </a:lvl3pPr>
            <a:lvl4pPr marL="792099" indent="0">
              <a:buNone/>
              <a:defRPr sz="578"/>
            </a:lvl4pPr>
            <a:lvl5pPr marL="1056132" indent="0">
              <a:buNone/>
              <a:defRPr sz="578"/>
            </a:lvl5pPr>
            <a:lvl6pPr marL="1320165" indent="0">
              <a:buNone/>
              <a:defRPr sz="578"/>
            </a:lvl6pPr>
            <a:lvl7pPr marL="1584198" indent="0">
              <a:buNone/>
              <a:defRPr sz="578"/>
            </a:lvl7pPr>
            <a:lvl8pPr marL="1848231" indent="0">
              <a:buNone/>
              <a:defRPr sz="578"/>
            </a:lvl8pPr>
            <a:lvl9pPr marL="2112264" indent="0">
              <a:buNone/>
              <a:defRPr sz="5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039" y="227865"/>
            <a:ext cx="6072486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39" y="1139325"/>
            <a:ext cx="6072486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039" y="3966834"/>
            <a:ext cx="1584127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F62-E917-4470-B825-D2D1F207223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2187" y="3966834"/>
            <a:ext cx="2376190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72397" y="3966834"/>
            <a:ext cx="1584127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528066" rtl="0" eaLnBrk="1" latinLnBrk="0" hangingPunct="1">
        <a:lnSpc>
          <a:spcPct val="90000"/>
        </a:lnSpc>
        <a:spcBef>
          <a:spcPct val="0"/>
        </a:spcBef>
        <a:buNone/>
        <a:defRPr sz="25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017" indent="-132017" algn="l" defTabSz="528066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1617" kern="1200">
          <a:solidFill>
            <a:schemeClr val="tx1"/>
          </a:solidFill>
          <a:latin typeface="+mn-lt"/>
          <a:ea typeface="+mn-ea"/>
          <a:cs typeface="+mn-cs"/>
        </a:defRPr>
      </a:lvl1pPr>
      <a:lvl2pPr marL="396050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60083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4116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188149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452182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716215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980248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244281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1pPr>
      <a:lvl2pPr marL="264033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8066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056132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584198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848231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112264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EB46F-F384-4BA4-A468-04D00FB5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040563" cy="42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Schwambach Vieira, Renato</cp:lastModifiedBy>
  <cp:revision>20</cp:revision>
  <dcterms:created xsi:type="dcterms:W3CDTF">2018-08-27T21:27:22Z</dcterms:created>
  <dcterms:modified xsi:type="dcterms:W3CDTF">2019-04-08T22:47:38Z</dcterms:modified>
</cp:coreProperties>
</file>