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5111750" cy="3713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7" autoAdjust="0"/>
    <p:restoredTop sz="94660"/>
  </p:normalViewPr>
  <p:slideViewPr>
    <p:cSldViewPr snapToGrid="0">
      <p:cViewPr varScale="1">
        <p:scale>
          <a:sx n="205" d="100"/>
          <a:sy n="205" d="100"/>
        </p:scale>
        <p:origin x="1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381" y="607687"/>
            <a:ext cx="4344988" cy="1292731"/>
          </a:xfrm>
        </p:spPr>
        <p:txBody>
          <a:bodyPr anchor="b"/>
          <a:lstStyle>
            <a:lvl1pPr algn="ctr">
              <a:defRPr sz="32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69" y="1950270"/>
            <a:ext cx="3833813" cy="896488"/>
          </a:xfrm>
        </p:spPr>
        <p:txBody>
          <a:bodyPr/>
          <a:lstStyle>
            <a:lvl1pPr marL="0" indent="0" algn="ctr">
              <a:buNone/>
              <a:defRPr sz="1299"/>
            </a:lvl1pPr>
            <a:lvl2pPr marL="247528" indent="0" algn="ctr">
              <a:buNone/>
              <a:defRPr sz="1083"/>
            </a:lvl2pPr>
            <a:lvl3pPr marL="495056" indent="0" algn="ctr">
              <a:buNone/>
              <a:defRPr sz="975"/>
            </a:lvl3pPr>
            <a:lvl4pPr marL="742584" indent="0" algn="ctr">
              <a:buNone/>
              <a:defRPr sz="866"/>
            </a:lvl4pPr>
            <a:lvl5pPr marL="990112" indent="0" algn="ctr">
              <a:buNone/>
              <a:defRPr sz="866"/>
            </a:lvl5pPr>
            <a:lvl6pPr marL="1237640" indent="0" algn="ctr">
              <a:buNone/>
              <a:defRPr sz="866"/>
            </a:lvl6pPr>
            <a:lvl7pPr marL="1485168" indent="0" algn="ctr">
              <a:buNone/>
              <a:defRPr sz="866"/>
            </a:lvl7pPr>
            <a:lvl8pPr marL="1732697" indent="0" algn="ctr">
              <a:buNone/>
              <a:defRPr sz="866"/>
            </a:lvl8pPr>
            <a:lvl9pPr marL="1980225" indent="0" algn="ctr">
              <a:buNone/>
              <a:defRPr sz="8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096" y="197692"/>
            <a:ext cx="1102221" cy="31467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33" y="197692"/>
            <a:ext cx="3242766" cy="31467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7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71" y="925713"/>
            <a:ext cx="4408884" cy="1544572"/>
          </a:xfrm>
        </p:spPr>
        <p:txBody>
          <a:bodyPr anchor="b"/>
          <a:lstStyle>
            <a:lvl1pPr>
              <a:defRPr sz="32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71" y="2484898"/>
            <a:ext cx="4408884" cy="812254"/>
          </a:xfrm>
        </p:spPr>
        <p:txBody>
          <a:bodyPr/>
          <a:lstStyle>
            <a:lvl1pPr marL="0" indent="0">
              <a:buNone/>
              <a:defRPr sz="1299">
                <a:solidFill>
                  <a:schemeClr val="tx1"/>
                </a:solidFill>
              </a:defRPr>
            </a:lvl1pPr>
            <a:lvl2pPr marL="247528" indent="0">
              <a:buNone/>
              <a:defRPr sz="1083">
                <a:solidFill>
                  <a:schemeClr val="tx1">
                    <a:tint val="75000"/>
                  </a:schemeClr>
                </a:solidFill>
              </a:defRPr>
            </a:lvl2pPr>
            <a:lvl3pPr marL="495056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3pPr>
            <a:lvl4pPr marL="742584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4pPr>
            <a:lvl5pPr marL="990112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5pPr>
            <a:lvl6pPr marL="1237640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6pPr>
            <a:lvl7pPr marL="1485168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7pPr>
            <a:lvl8pPr marL="1732697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8pPr>
            <a:lvl9pPr marL="1980225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0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33" y="988458"/>
            <a:ext cx="2172494" cy="2355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823" y="988458"/>
            <a:ext cx="2172494" cy="2355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99" y="197692"/>
            <a:ext cx="4408884" cy="717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99" y="910241"/>
            <a:ext cx="2162510" cy="446095"/>
          </a:xfrm>
        </p:spPr>
        <p:txBody>
          <a:bodyPr anchor="b"/>
          <a:lstStyle>
            <a:lvl1pPr marL="0" indent="0">
              <a:buNone/>
              <a:defRPr sz="1299" b="1"/>
            </a:lvl1pPr>
            <a:lvl2pPr marL="247528" indent="0">
              <a:buNone/>
              <a:defRPr sz="1083" b="1"/>
            </a:lvl2pPr>
            <a:lvl3pPr marL="495056" indent="0">
              <a:buNone/>
              <a:defRPr sz="975" b="1"/>
            </a:lvl3pPr>
            <a:lvl4pPr marL="742584" indent="0">
              <a:buNone/>
              <a:defRPr sz="866" b="1"/>
            </a:lvl4pPr>
            <a:lvl5pPr marL="990112" indent="0">
              <a:buNone/>
              <a:defRPr sz="866" b="1"/>
            </a:lvl5pPr>
            <a:lvl6pPr marL="1237640" indent="0">
              <a:buNone/>
              <a:defRPr sz="866" b="1"/>
            </a:lvl6pPr>
            <a:lvl7pPr marL="1485168" indent="0">
              <a:buNone/>
              <a:defRPr sz="866" b="1"/>
            </a:lvl7pPr>
            <a:lvl8pPr marL="1732697" indent="0">
              <a:buNone/>
              <a:defRPr sz="866" b="1"/>
            </a:lvl8pPr>
            <a:lvl9pPr marL="1980225" indent="0">
              <a:buNone/>
              <a:defRPr sz="8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099" y="1356336"/>
            <a:ext cx="2162510" cy="199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823" y="910241"/>
            <a:ext cx="2173160" cy="446095"/>
          </a:xfrm>
        </p:spPr>
        <p:txBody>
          <a:bodyPr anchor="b"/>
          <a:lstStyle>
            <a:lvl1pPr marL="0" indent="0">
              <a:buNone/>
              <a:defRPr sz="1299" b="1"/>
            </a:lvl1pPr>
            <a:lvl2pPr marL="247528" indent="0">
              <a:buNone/>
              <a:defRPr sz="1083" b="1"/>
            </a:lvl2pPr>
            <a:lvl3pPr marL="495056" indent="0">
              <a:buNone/>
              <a:defRPr sz="975" b="1"/>
            </a:lvl3pPr>
            <a:lvl4pPr marL="742584" indent="0">
              <a:buNone/>
              <a:defRPr sz="866" b="1"/>
            </a:lvl4pPr>
            <a:lvl5pPr marL="990112" indent="0">
              <a:buNone/>
              <a:defRPr sz="866" b="1"/>
            </a:lvl5pPr>
            <a:lvl6pPr marL="1237640" indent="0">
              <a:buNone/>
              <a:defRPr sz="866" b="1"/>
            </a:lvl6pPr>
            <a:lvl7pPr marL="1485168" indent="0">
              <a:buNone/>
              <a:defRPr sz="866" b="1"/>
            </a:lvl7pPr>
            <a:lvl8pPr marL="1732697" indent="0">
              <a:buNone/>
              <a:defRPr sz="866" b="1"/>
            </a:lvl8pPr>
            <a:lvl9pPr marL="1980225" indent="0">
              <a:buNone/>
              <a:defRPr sz="8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823" y="1356336"/>
            <a:ext cx="2173160" cy="199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3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0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99" y="247544"/>
            <a:ext cx="1648672" cy="866405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160" y="534628"/>
            <a:ext cx="2587823" cy="2638752"/>
          </a:xfrm>
        </p:spPr>
        <p:txBody>
          <a:bodyPr/>
          <a:lstStyle>
            <a:lvl1pPr>
              <a:defRPr sz="1732"/>
            </a:lvl1pPr>
            <a:lvl2pPr>
              <a:defRPr sz="1516"/>
            </a:lvl2pPr>
            <a:lvl3pPr>
              <a:defRPr sz="129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099" y="1113949"/>
            <a:ext cx="1648672" cy="2063728"/>
          </a:xfrm>
        </p:spPr>
        <p:txBody>
          <a:bodyPr/>
          <a:lstStyle>
            <a:lvl1pPr marL="0" indent="0">
              <a:buNone/>
              <a:defRPr sz="866"/>
            </a:lvl1pPr>
            <a:lvl2pPr marL="247528" indent="0">
              <a:buNone/>
              <a:defRPr sz="758"/>
            </a:lvl2pPr>
            <a:lvl3pPr marL="495056" indent="0">
              <a:buNone/>
              <a:defRPr sz="650"/>
            </a:lvl3pPr>
            <a:lvl4pPr marL="742584" indent="0">
              <a:buNone/>
              <a:defRPr sz="541"/>
            </a:lvl4pPr>
            <a:lvl5pPr marL="990112" indent="0">
              <a:buNone/>
              <a:defRPr sz="541"/>
            </a:lvl5pPr>
            <a:lvl6pPr marL="1237640" indent="0">
              <a:buNone/>
              <a:defRPr sz="541"/>
            </a:lvl6pPr>
            <a:lvl7pPr marL="1485168" indent="0">
              <a:buNone/>
              <a:defRPr sz="541"/>
            </a:lvl7pPr>
            <a:lvl8pPr marL="1732697" indent="0">
              <a:buNone/>
              <a:defRPr sz="541"/>
            </a:lvl8pPr>
            <a:lvl9pPr marL="1980225" indent="0">
              <a:buNone/>
              <a:defRPr sz="5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9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99" y="247544"/>
            <a:ext cx="1648672" cy="866405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160" y="534628"/>
            <a:ext cx="2587823" cy="2638752"/>
          </a:xfrm>
        </p:spPr>
        <p:txBody>
          <a:bodyPr anchor="t"/>
          <a:lstStyle>
            <a:lvl1pPr marL="0" indent="0">
              <a:buNone/>
              <a:defRPr sz="1732"/>
            </a:lvl1pPr>
            <a:lvl2pPr marL="247528" indent="0">
              <a:buNone/>
              <a:defRPr sz="1516"/>
            </a:lvl2pPr>
            <a:lvl3pPr marL="495056" indent="0">
              <a:buNone/>
              <a:defRPr sz="1299"/>
            </a:lvl3pPr>
            <a:lvl4pPr marL="742584" indent="0">
              <a:buNone/>
              <a:defRPr sz="1083"/>
            </a:lvl4pPr>
            <a:lvl5pPr marL="990112" indent="0">
              <a:buNone/>
              <a:defRPr sz="1083"/>
            </a:lvl5pPr>
            <a:lvl6pPr marL="1237640" indent="0">
              <a:buNone/>
              <a:defRPr sz="1083"/>
            </a:lvl6pPr>
            <a:lvl7pPr marL="1485168" indent="0">
              <a:buNone/>
              <a:defRPr sz="1083"/>
            </a:lvl7pPr>
            <a:lvl8pPr marL="1732697" indent="0">
              <a:buNone/>
              <a:defRPr sz="1083"/>
            </a:lvl8pPr>
            <a:lvl9pPr marL="1980225" indent="0">
              <a:buNone/>
              <a:defRPr sz="10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099" y="1113949"/>
            <a:ext cx="1648672" cy="2063728"/>
          </a:xfrm>
        </p:spPr>
        <p:txBody>
          <a:bodyPr/>
          <a:lstStyle>
            <a:lvl1pPr marL="0" indent="0">
              <a:buNone/>
              <a:defRPr sz="866"/>
            </a:lvl1pPr>
            <a:lvl2pPr marL="247528" indent="0">
              <a:buNone/>
              <a:defRPr sz="758"/>
            </a:lvl2pPr>
            <a:lvl3pPr marL="495056" indent="0">
              <a:buNone/>
              <a:defRPr sz="650"/>
            </a:lvl3pPr>
            <a:lvl4pPr marL="742584" indent="0">
              <a:buNone/>
              <a:defRPr sz="541"/>
            </a:lvl4pPr>
            <a:lvl5pPr marL="990112" indent="0">
              <a:buNone/>
              <a:defRPr sz="541"/>
            </a:lvl5pPr>
            <a:lvl6pPr marL="1237640" indent="0">
              <a:buNone/>
              <a:defRPr sz="541"/>
            </a:lvl6pPr>
            <a:lvl7pPr marL="1485168" indent="0">
              <a:buNone/>
              <a:defRPr sz="541"/>
            </a:lvl7pPr>
            <a:lvl8pPr marL="1732697" indent="0">
              <a:buNone/>
              <a:defRPr sz="541"/>
            </a:lvl8pPr>
            <a:lvl9pPr marL="1980225" indent="0">
              <a:buNone/>
              <a:defRPr sz="5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8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33" y="197692"/>
            <a:ext cx="4408884" cy="717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33" y="988458"/>
            <a:ext cx="4408884" cy="2355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33" y="3441553"/>
            <a:ext cx="1150144" cy="197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6F62-E917-4470-B825-D2D1F207223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267" y="3441553"/>
            <a:ext cx="1725216" cy="197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173" y="3441553"/>
            <a:ext cx="1150144" cy="197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6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495056" rtl="0" eaLnBrk="1" latinLnBrk="0" hangingPunct="1">
        <a:lnSpc>
          <a:spcPct val="90000"/>
        </a:lnSpc>
        <a:spcBef>
          <a:spcPct val="0"/>
        </a:spcBef>
        <a:buNone/>
        <a:defRPr sz="23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764" indent="-123764" algn="l" defTabSz="495056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516" kern="1200">
          <a:solidFill>
            <a:schemeClr val="tx1"/>
          </a:solidFill>
          <a:latin typeface="+mn-lt"/>
          <a:ea typeface="+mn-ea"/>
          <a:cs typeface="+mn-cs"/>
        </a:defRPr>
      </a:lvl1pPr>
      <a:lvl2pPr marL="371292" indent="-123764" algn="l" defTabSz="495056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2pPr>
      <a:lvl3pPr marL="618820" indent="-123764" algn="l" defTabSz="495056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1083" kern="1200">
          <a:solidFill>
            <a:schemeClr val="tx1"/>
          </a:solidFill>
          <a:latin typeface="+mn-lt"/>
          <a:ea typeface="+mn-ea"/>
          <a:cs typeface="+mn-cs"/>
        </a:defRPr>
      </a:lvl3pPr>
      <a:lvl4pPr marL="866348" indent="-123764" algn="l" defTabSz="495056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1113876" indent="-123764" algn="l" defTabSz="495056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361404" indent="-123764" algn="l" defTabSz="495056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608933" indent="-123764" algn="l" defTabSz="495056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856461" indent="-123764" algn="l" defTabSz="495056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2103989" indent="-123764" algn="l" defTabSz="495056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05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528" algn="l" defTabSz="49505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056" algn="l" defTabSz="49505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2584" algn="l" defTabSz="49505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112" algn="l" defTabSz="49505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7640" algn="l" defTabSz="49505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5168" algn="l" defTabSz="49505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2697" algn="l" defTabSz="49505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0225" algn="l" defTabSz="49505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D028E1-CD0E-418C-ADAE-F3DEA757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09057" cy="37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Vieira</dc:creator>
  <cp:lastModifiedBy>Renato Vieira</cp:lastModifiedBy>
  <cp:revision>26</cp:revision>
  <dcterms:created xsi:type="dcterms:W3CDTF">2018-08-27T21:27:22Z</dcterms:created>
  <dcterms:modified xsi:type="dcterms:W3CDTF">2019-10-04T01:39:16Z</dcterms:modified>
</cp:coreProperties>
</file>