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572000" cy="3803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22496"/>
            <a:ext cx="3886200" cy="1324234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97797"/>
            <a:ext cx="3429000" cy="91833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02509"/>
            <a:ext cx="985838" cy="3223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02509"/>
            <a:ext cx="2900363" cy="3223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48272"/>
            <a:ext cx="3943350" cy="158221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545453"/>
            <a:ext cx="3943350" cy="83204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12546"/>
            <a:ext cx="1943100" cy="2413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012546"/>
            <a:ext cx="1943100" cy="2413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02510"/>
            <a:ext cx="3943350" cy="735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932423"/>
            <a:ext cx="1934170" cy="45696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89389"/>
            <a:ext cx="1934170" cy="2043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932423"/>
            <a:ext cx="1943696" cy="45696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89389"/>
            <a:ext cx="1943696" cy="2043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0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53577"/>
            <a:ext cx="1474589" cy="8875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47656"/>
            <a:ext cx="2314575" cy="270305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141095"/>
            <a:ext cx="1474589" cy="21140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53577"/>
            <a:ext cx="1474589" cy="8875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47656"/>
            <a:ext cx="2314575" cy="270305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141095"/>
            <a:ext cx="1474589" cy="21140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02510"/>
            <a:ext cx="3943350" cy="73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012546"/>
            <a:ext cx="3943350" cy="241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525421"/>
            <a:ext cx="1028700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73BE-D3C9-4B85-AC9A-86FAF337CEC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525421"/>
            <a:ext cx="1543050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525421"/>
            <a:ext cx="1028700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52DE9-477A-49E0-B4F7-E3E76C1F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" y="-2350"/>
            <a:ext cx="4571269" cy="38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Renato S Vieira</cp:lastModifiedBy>
  <cp:revision>9</cp:revision>
  <dcterms:created xsi:type="dcterms:W3CDTF">2018-10-03T18:21:09Z</dcterms:created>
  <dcterms:modified xsi:type="dcterms:W3CDTF">2020-02-06T17:20:12Z</dcterms:modified>
</cp:coreProperties>
</file>