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80365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9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274" y="571574"/>
            <a:ext cx="3233103" cy="1215907"/>
          </a:xfrm>
        </p:spPr>
        <p:txBody>
          <a:bodyPr anchor="b"/>
          <a:lstStyle>
            <a:lvl1pPr algn="ctr"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56" y="1834371"/>
            <a:ext cx="2852738" cy="843212"/>
          </a:xfrm>
        </p:spPr>
        <p:txBody>
          <a:bodyPr/>
          <a:lstStyle>
            <a:lvl1pPr marL="0" indent="0" algn="ctr">
              <a:buNone/>
              <a:defRPr sz="998"/>
            </a:lvl1pPr>
            <a:lvl2pPr marL="190195" indent="0" algn="ctr">
              <a:buNone/>
              <a:defRPr sz="832"/>
            </a:lvl2pPr>
            <a:lvl3pPr marL="380390" indent="0" algn="ctr">
              <a:buNone/>
              <a:defRPr sz="749"/>
            </a:lvl3pPr>
            <a:lvl4pPr marL="570586" indent="0" algn="ctr">
              <a:buNone/>
              <a:defRPr sz="666"/>
            </a:lvl4pPr>
            <a:lvl5pPr marL="760781" indent="0" algn="ctr">
              <a:buNone/>
              <a:defRPr sz="666"/>
            </a:lvl5pPr>
            <a:lvl6pPr marL="950976" indent="0" algn="ctr">
              <a:buNone/>
              <a:defRPr sz="666"/>
            </a:lvl6pPr>
            <a:lvl7pPr marL="1141171" indent="0" algn="ctr">
              <a:buNone/>
              <a:defRPr sz="666"/>
            </a:lvl7pPr>
            <a:lvl8pPr marL="1331366" indent="0" algn="ctr">
              <a:buNone/>
              <a:defRPr sz="666"/>
            </a:lvl8pPr>
            <a:lvl9pPr marL="1521562" indent="0" algn="ctr">
              <a:buNone/>
              <a:defRPr sz="6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1987" y="185943"/>
            <a:ext cx="820162" cy="29597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501" y="185943"/>
            <a:ext cx="2412940" cy="295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20" y="870701"/>
            <a:ext cx="3280648" cy="1452783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520" y="2337227"/>
            <a:ext cx="3280648" cy="763984"/>
          </a:xfrm>
        </p:spPr>
        <p:txBody>
          <a:bodyPr/>
          <a:lstStyle>
            <a:lvl1pPr marL="0" indent="0">
              <a:buNone/>
              <a:defRPr sz="998">
                <a:solidFill>
                  <a:schemeClr val="tx1"/>
                </a:solidFill>
              </a:defRPr>
            </a:lvl1pPr>
            <a:lvl2pPr marL="1901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2pPr>
            <a:lvl3pPr marL="380390" indent="0">
              <a:buNone/>
              <a:defRPr sz="749">
                <a:solidFill>
                  <a:schemeClr val="tx1">
                    <a:tint val="75000"/>
                  </a:schemeClr>
                </a:solidFill>
              </a:defRPr>
            </a:lvl3pPr>
            <a:lvl4pPr marL="57058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4pPr>
            <a:lvl5pPr marL="76078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5pPr>
            <a:lvl6pPr marL="95097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6pPr>
            <a:lvl7pPr marL="114117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7pPr>
            <a:lvl8pPr marL="133136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8pPr>
            <a:lvl9pPr marL="1521562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501" y="929717"/>
            <a:ext cx="1616551" cy="22159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5598" y="929717"/>
            <a:ext cx="1616551" cy="22159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6" y="185944"/>
            <a:ext cx="3280648" cy="675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7" y="856148"/>
            <a:ext cx="1609122" cy="419585"/>
          </a:xfrm>
        </p:spPr>
        <p:txBody>
          <a:bodyPr anchor="b"/>
          <a:lstStyle>
            <a:lvl1pPr marL="0" indent="0">
              <a:buNone/>
              <a:defRPr sz="998" b="1"/>
            </a:lvl1pPr>
            <a:lvl2pPr marL="190195" indent="0">
              <a:buNone/>
              <a:defRPr sz="832" b="1"/>
            </a:lvl2pPr>
            <a:lvl3pPr marL="380390" indent="0">
              <a:buNone/>
              <a:defRPr sz="749" b="1"/>
            </a:lvl3pPr>
            <a:lvl4pPr marL="570586" indent="0">
              <a:buNone/>
              <a:defRPr sz="666" b="1"/>
            </a:lvl4pPr>
            <a:lvl5pPr marL="760781" indent="0">
              <a:buNone/>
              <a:defRPr sz="666" b="1"/>
            </a:lvl5pPr>
            <a:lvl6pPr marL="950976" indent="0">
              <a:buNone/>
              <a:defRPr sz="666" b="1"/>
            </a:lvl6pPr>
            <a:lvl7pPr marL="1141171" indent="0">
              <a:buNone/>
              <a:defRPr sz="666" b="1"/>
            </a:lvl7pPr>
            <a:lvl8pPr marL="1331366" indent="0">
              <a:buNone/>
              <a:defRPr sz="666" b="1"/>
            </a:lvl8pPr>
            <a:lvl9pPr marL="1521562" indent="0">
              <a:buNone/>
              <a:defRPr sz="6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997" y="1275732"/>
            <a:ext cx="1609122" cy="18764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5598" y="856148"/>
            <a:ext cx="1617047" cy="419585"/>
          </a:xfrm>
        </p:spPr>
        <p:txBody>
          <a:bodyPr anchor="b"/>
          <a:lstStyle>
            <a:lvl1pPr marL="0" indent="0">
              <a:buNone/>
              <a:defRPr sz="998" b="1"/>
            </a:lvl1pPr>
            <a:lvl2pPr marL="190195" indent="0">
              <a:buNone/>
              <a:defRPr sz="832" b="1"/>
            </a:lvl2pPr>
            <a:lvl3pPr marL="380390" indent="0">
              <a:buNone/>
              <a:defRPr sz="749" b="1"/>
            </a:lvl3pPr>
            <a:lvl4pPr marL="570586" indent="0">
              <a:buNone/>
              <a:defRPr sz="666" b="1"/>
            </a:lvl4pPr>
            <a:lvl5pPr marL="760781" indent="0">
              <a:buNone/>
              <a:defRPr sz="666" b="1"/>
            </a:lvl5pPr>
            <a:lvl6pPr marL="950976" indent="0">
              <a:buNone/>
              <a:defRPr sz="666" b="1"/>
            </a:lvl6pPr>
            <a:lvl7pPr marL="1141171" indent="0">
              <a:buNone/>
              <a:defRPr sz="666" b="1"/>
            </a:lvl7pPr>
            <a:lvl8pPr marL="1331366" indent="0">
              <a:buNone/>
              <a:defRPr sz="666" b="1"/>
            </a:lvl8pPr>
            <a:lvl9pPr marL="1521562" indent="0">
              <a:buNone/>
              <a:defRPr sz="6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5598" y="1275732"/>
            <a:ext cx="1617047" cy="18764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6" y="232833"/>
            <a:ext cx="1226776" cy="814917"/>
          </a:xfrm>
        </p:spPr>
        <p:txBody>
          <a:bodyPr anchor="b"/>
          <a:lstStyle>
            <a:lvl1pPr>
              <a:defRPr sz="1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47" y="502856"/>
            <a:ext cx="1925598" cy="2481939"/>
          </a:xfrm>
        </p:spPr>
        <p:txBody>
          <a:bodyPr/>
          <a:lstStyle>
            <a:lvl1pPr>
              <a:defRPr sz="1331"/>
            </a:lvl1pPr>
            <a:lvl2pPr>
              <a:defRPr sz="1165"/>
            </a:lvl2pPr>
            <a:lvl3pPr>
              <a:defRPr sz="998"/>
            </a:lvl3pPr>
            <a:lvl4pPr>
              <a:defRPr sz="832"/>
            </a:lvl4pPr>
            <a:lvl5pPr>
              <a:defRPr sz="832"/>
            </a:lvl5pPr>
            <a:lvl6pPr>
              <a:defRPr sz="832"/>
            </a:lvl6pPr>
            <a:lvl7pPr>
              <a:defRPr sz="832"/>
            </a:lvl7pPr>
            <a:lvl8pPr>
              <a:defRPr sz="832"/>
            </a:lvl8pPr>
            <a:lvl9pPr>
              <a:defRPr sz="83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996" y="1047750"/>
            <a:ext cx="1226776" cy="1941086"/>
          </a:xfrm>
        </p:spPr>
        <p:txBody>
          <a:bodyPr/>
          <a:lstStyle>
            <a:lvl1pPr marL="0" indent="0">
              <a:buNone/>
              <a:defRPr sz="666"/>
            </a:lvl1pPr>
            <a:lvl2pPr marL="190195" indent="0">
              <a:buNone/>
              <a:defRPr sz="582"/>
            </a:lvl2pPr>
            <a:lvl3pPr marL="380390" indent="0">
              <a:buNone/>
              <a:defRPr sz="499"/>
            </a:lvl3pPr>
            <a:lvl4pPr marL="570586" indent="0">
              <a:buNone/>
              <a:defRPr sz="416"/>
            </a:lvl4pPr>
            <a:lvl5pPr marL="760781" indent="0">
              <a:buNone/>
              <a:defRPr sz="416"/>
            </a:lvl5pPr>
            <a:lvl6pPr marL="950976" indent="0">
              <a:buNone/>
              <a:defRPr sz="416"/>
            </a:lvl6pPr>
            <a:lvl7pPr marL="1141171" indent="0">
              <a:buNone/>
              <a:defRPr sz="416"/>
            </a:lvl7pPr>
            <a:lvl8pPr marL="1331366" indent="0">
              <a:buNone/>
              <a:defRPr sz="416"/>
            </a:lvl8pPr>
            <a:lvl9pPr marL="1521562" indent="0">
              <a:buNone/>
              <a:defRPr sz="41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6" y="232833"/>
            <a:ext cx="1226776" cy="814917"/>
          </a:xfrm>
        </p:spPr>
        <p:txBody>
          <a:bodyPr anchor="b"/>
          <a:lstStyle>
            <a:lvl1pPr>
              <a:defRPr sz="1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7047" y="502856"/>
            <a:ext cx="1925598" cy="2481939"/>
          </a:xfrm>
        </p:spPr>
        <p:txBody>
          <a:bodyPr anchor="t"/>
          <a:lstStyle>
            <a:lvl1pPr marL="0" indent="0">
              <a:buNone/>
              <a:defRPr sz="1331"/>
            </a:lvl1pPr>
            <a:lvl2pPr marL="190195" indent="0">
              <a:buNone/>
              <a:defRPr sz="1165"/>
            </a:lvl2pPr>
            <a:lvl3pPr marL="380390" indent="0">
              <a:buNone/>
              <a:defRPr sz="998"/>
            </a:lvl3pPr>
            <a:lvl4pPr marL="570586" indent="0">
              <a:buNone/>
              <a:defRPr sz="832"/>
            </a:lvl4pPr>
            <a:lvl5pPr marL="760781" indent="0">
              <a:buNone/>
              <a:defRPr sz="832"/>
            </a:lvl5pPr>
            <a:lvl6pPr marL="950976" indent="0">
              <a:buNone/>
              <a:defRPr sz="832"/>
            </a:lvl6pPr>
            <a:lvl7pPr marL="1141171" indent="0">
              <a:buNone/>
              <a:defRPr sz="832"/>
            </a:lvl7pPr>
            <a:lvl8pPr marL="1331366" indent="0">
              <a:buNone/>
              <a:defRPr sz="832"/>
            </a:lvl8pPr>
            <a:lvl9pPr marL="1521562" indent="0">
              <a:buNone/>
              <a:defRPr sz="8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996" y="1047750"/>
            <a:ext cx="1226776" cy="1941086"/>
          </a:xfrm>
        </p:spPr>
        <p:txBody>
          <a:bodyPr/>
          <a:lstStyle>
            <a:lvl1pPr marL="0" indent="0">
              <a:buNone/>
              <a:defRPr sz="666"/>
            </a:lvl1pPr>
            <a:lvl2pPr marL="190195" indent="0">
              <a:buNone/>
              <a:defRPr sz="582"/>
            </a:lvl2pPr>
            <a:lvl3pPr marL="380390" indent="0">
              <a:buNone/>
              <a:defRPr sz="499"/>
            </a:lvl3pPr>
            <a:lvl4pPr marL="570586" indent="0">
              <a:buNone/>
              <a:defRPr sz="416"/>
            </a:lvl4pPr>
            <a:lvl5pPr marL="760781" indent="0">
              <a:buNone/>
              <a:defRPr sz="416"/>
            </a:lvl5pPr>
            <a:lvl6pPr marL="950976" indent="0">
              <a:buNone/>
              <a:defRPr sz="416"/>
            </a:lvl6pPr>
            <a:lvl7pPr marL="1141171" indent="0">
              <a:buNone/>
              <a:defRPr sz="416"/>
            </a:lvl7pPr>
            <a:lvl8pPr marL="1331366" indent="0">
              <a:buNone/>
              <a:defRPr sz="416"/>
            </a:lvl8pPr>
            <a:lvl9pPr marL="1521562" indent="0">
              <a:buNone/>
              <a:defRPr sz="41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501" y="185944"/>
            <a:ext cx="3280648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501" y="929717"/>
            <a:ext cx="3280648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501" y="3237031"/>
            <a:ext cx="855821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CD905-8ADE-4343-8152-D4C9BFBDA87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959" y="3237031"/>
            <a:ext cx="1283732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6328" y="3237031"/>
            <a:ext cx="855821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5810-F823-4150-9E94-F2E711BB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0390" rtl="0" eaLnBrk="1" latinLnBrk="0" hangingPunct="1">
        <a:lnSpc>
          <a:spcPct val="90000"/>
        </a:lnSpc>
        <a:spcBef>
          <a:spcPct val="0"/>
        </a:spcBef>
        <a:buNone/>
        <a:defRPr sz="1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098" indent="-95098" algn="l" defTabSz="380390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1pPr>
      <a:lvl2pPr marL="285293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2pPr>
      <a:lvl3pPr marL="475488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3pPr>
      <a:lvl4pPr marL="665683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49" kern="1200">
          <a:solidFill>
            <a:schemeClr val="tx1"/>
          </a:solidFill>
          <a:latin typeface="+mn-lt"/>
          <a:ea typeface="+mn-ea"/>
          <a:cs typeface="+mn-cs"/>
        </a:defRPr>
      </a:lvl4pPr>
      <a:lvl5pPr marL="855878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49" kern="1200">
          <a:solidFill>
            <a:schemeClr val="tx1"/>
          </a:solidFill>
          <a:latin typeface="+mn-lt"/>
          <a:ea typeface="+mn-ea"/>
          <a:cs typeface="+mn-cs"/>
        </a:defRPr>
      </a:lvl5pPr>
      <a:lvl6pPr marL="1046074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49" kern="1200">
          <a:solidFill>
            <a:schemeClr val="tx1"/>
          </a:solidFill>
          <a:latin typeface="+mn-lt"/>
          <a:ea typeface="+mn-ea"/>
          <a:cs typeface="+mn-cs"/>
        </a:defRPr>
      </a:lvl6pPr>
      <a:lvl7pPr marL="1236269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49" kern="1200">
          <a:solidFill>
            <a:schemeClr val="tx1"/>
          </a:solidFill>
          <a:latin typeface="+mn-lt"/>
          <a:ea typeface="+mn-ea"/>
          <a:cs typeface="+mn-cs"/>
        </a:defRPr>
      </a:lvl7pPr>
      <a:lvl8pPr marL="1426464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49" kern="1200">
          <a:solidFill>
            <a:schemeClr val="tx1"/>
          </a:solidFill>
          <a:latin typeface="+mn-lt"/>
          <a:ea typeface="+mn-ea"/>
          <a:cs typeface="+mn-cs"/>
        </a:defRPr>
      </a:lvl8pPr>
      <a:lvl9pPr marL="1616659" indent="-95098" algn="l" defTabSz="38039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1pPr>
      <a:lvl2pPr marL="190195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2pPr>
      <a:lvl3pPr marL="380390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3pPr>
      <a:lvl4pPr marL="570586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4pPr>
      <a:lvl5pPr marL="760781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5pPr>
      <a:lvl6pPr marL="950976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6pPr>
      <a:lvl7pPr marL="1141171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7pPr>
      <a:lvl8pPr marL="1331366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8pPr>
      <a:lvl9pPr marL="1521562" algn="l" defTabSz="380390" rtl="0" eaLnBrk="1" latinLnBrk="0" hangingPunct="1">
        <a:defRPr sz="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AB60CC-34E4-4753-9E72-3B4616CF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0762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Schwambach Vieira, Renato</cp:lastModifiedBy>
  <cp:revision>12</cp:revision>
  <dcterms:created xsi:type="dcterms:W3CDTF">2018-08-28T05:37:20Z</dcterms:created>
  <dcterms:modified xsi:type="dcterms:W3CDTF">2019-04-13T18:01:17Z</dcterms:modified>
</cp:coreProperties>
</file>