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721475" cy="6419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71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111" y="1050656"/>
            <a:ext cx="5713254" cy="2235059"/>
          </a:xfrm>
        </p:spPr>
        <p:txBody>
          <a:bodyPr anchor="b"/>
          <a:lstStyle>
            <a:lvl1pPr algn="ctr">
              <a:defRPr sz="4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85" y="3371908"/>
            <a:ext cx="5041106" cy="1549977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88" indent="0" algn="ctr">
              <a:buNone/>
              <a:defRPr sz="1470"/>
            </a:lvl2pPr>
            <a:lvl3pPr marL="672175" indent="0" algn="ctr">
              <a:buNone/>
              <a:defRPr sz="1323"/>
            </a:lvl3pPr>
            <a:lvl4pPr marL="1008263" indent="0" algn="ctr">
              <a:buNone/>
              <a:defRPr sz="1176"/>
            </a:lvl4pPr>
            <a:lvl5pPr marL="1344351" indent="0" algn="ctr">
              <a:buNone/>
              <a:defRPr sz="1176"/>
            </a:lvl5pPr>
            <a:lvl6pPr marL="1680439" indent="0" algn="ctr">
              <a:buNone/>
              <a:defRPr sz="1176"/>
            </a:lvl6pPr>
            <a:lvl7pPr marL="2016526" indent="0" algn="ctr">
              <a:buNone/>
              <a:defRPr sz="1176"/>
            </a:lvl7pPr>
            <a:lvl8pPr marL="2352614" indent="0" algn="ctr">
              <a:buNone/>
              <a:defRPr sz="1176"/>
            </a:lvl8pPr>
            <a:lvl9pPr marL="2688702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2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5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0056" y="341798"/>
            <a:ext cx="1449318" cy="5440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102" y="341798"/>
            <a:ext cx="4263936" cy="5440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96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01" y="1600506"/>
            <a:ext cx="5797272" cy="2670479"/>
          </a:xfrm>
        </p:spPr>
        <p:txBody>
          <a:bodyPr anchor="b"/>
          <a:lstStyle>
            <a:lvl1pPr>
              <a:defRPr sz="4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01" y="4296249"/>
            <a:ext cx="5797272" cy="140434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8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17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26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35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4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5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61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70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101" y="1708988"/>
            <a:ext cx="2856627" cy="4073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2747" y="1708988"/>
            <a:ext cx="2856627" cy="4073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83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341799"/>
            <a:ext cx="5797272" cy="1240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77" y="1573755"/>
            <a:ext cx="2843499" cy="771273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88" indent="0">
              <a:buNone/>
              <a:defRPr sz="1470" b="1"/>
            </a:lvl2pPr>
            <a:lvl3pPr marL="672175" indent="0">
              <a:buNone/>
              <a:defRPr sz="1323" b="1"/>
            </a:lvl3pPr>
            <a:lvl4pPr marL="1008263" indent="0">
              <a:buNone/>
              <a:defRPr sz="1176" b="1"/>
            </a:lvl4pPr>
            <a:lvl5pPr marL="1344351" indent="0">
              <a:buNone/>
              <a:defRPr sz="1176" b="1"/>
            </a:lvl5pPr>
            <a:lvl6pPr marL="1680439" indent="0">
              <a:buNone/>
              <a:defRPr sz="1176" b="1"/>
            </a:lvl6pPr>
            <a:lvl7pPr marL="2016526" indent="0">
              <a:buNone/>
              <a:defRPr sz="1176" b="1"/>
            </a:lvl7pPr>
            <a:lvl8pPr marL="2352614" indent="0">
              <a:buNone/>
              <a:defRPr sz="1176" b="1"/>
            </a:lvl8pPr>
            <a:lvl9pPr marL="2688702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77" y="2345028"/>
            <a:ext cx="2843499" cy="3449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2747" y="1573755"/>
            <a:ext cx="2857502" cy="771273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88" indent="0">
              <a:buNone/>
              <a:defRPr sz="1470" b="1"/>
            </a:lvl2pPr>
            <a:lvl3pPr marL="672175" indent="0">
              <a:buNone/>
              <a:defRPr sz="1323" b="1"/>
            </a:lvl3pPr>
            <a:lvl4pPr marL="1008263" indent="0">
              <a:buNone/>
              <a:defRPr sz="1176" b="1"/>
            </a:lvl4pPr>
            <a:lvl5pPr marL="1344351" indent="0">
              <a:buNone/>
              <a:defRPr sz="1176" b="1"/>
            </a:lvl5pPr>
            <a:lvl6pPr marL="1680439" indent="0">
              <a:buNone/>
              <a:defRPr sz="1176" b="1"/>
            </a:lvl6pPr>
            <a:lvl7pPr marL="2016526" indent="0">
              <a:buNone/>
              <a:defRPr sz="1176" b="1"/>
            </a:lvl7pPr>
            <a:lvl8pPr marL="2352614" indent="0">
              <a:buNone/>
              <a:defRPr sz="1176" b="1"/>
            </a:lvl8pPr>
            <a:lvl9pPr marL="2688702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2747" y="2345028"/>
            <a:ext cx="2857502" cy="3449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5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427990"/>
            <a:ext cx="2167851" cy="1497965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2" y="924341"/>
            <a:ext cx="3402747" cy="4562255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1925955"/>
            <a:ext cx="2167851" cy="3568070"/>
          </a:xfrm>
        </p:spPr>
        <p:txBody>
          <a:bodyPr/>
          <a:lstStyle>
            <a:lvl1pPr marL="0" indent="0">
              <a:buNone/>
              <a:defRPr sz="1176"/>
            </a:lvl1pPr>
            <a:lvl2pPr marL="336088" indent="0">
              <a:buNone/>
              <a:defRPr sz="1029"/>
            </a:lvl2pPr>
            <a:lvl3pPr marL="672175" indent="0">
              <a:buNone/>
              <a:defRPr sz="882"/>
            </a:lvl3pPr>
            <a:lvl4pPr marL="1008263" indent="0">
              <a:buNone/>
              <a:defRPr sz="735"/>
            </a:lvl4pPr>
            <a:lvl5pPr marL="1344351" indent="0">
              <a:buNone/>
              <a:defRPr sz="735"/>
            </a:lvl5pPr>
            <a:lvl6pPr marL="1680439" indent="0">
              <a:buNone/>
              <a:defRPr sz="735"/>
            </a:lvl6pPr>
            <a:lvl7pPr marL="2016526" indent="0">
              <a:buNone/>
              <a:defRPr sz="735"/>
            </a:lvl7pPr>
            <a:lvl8pPr marL="2352614" indent="0">
              <a:buNone/>
              <a:defRPr sz="735"/>
            </a:lvl8pPr>
            <a:lvl9pPr marL="2688702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427990"/>
            <a:ext cx="2167851" cy="1497965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7502" y="924341"/>
            <a:ext cx="3402747" cy="4562255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88" indent="0">
              <a:buNone/>
              <a:defRPr sz="2058"/>
            </a:lvl2pPr>
            <a:lvl3pPr marL="672175" indent="0">
              <a:buNone/>
              <a:defRPr sz="1764"/>
            </a:lvl3pPr>
            <a:lvl4pPr marL="1008263" indent="0">
              <a:buNone/>
              <a:defRPr sz="1470"/>
            </a:lvl4pPr>
            <a:lvl5pPr marL="1344351" indent="0">
              <a:buNone/>
              <a:defRPr sz="1470"/>
            </a:lvl5pPr>
            <a:lvl6pPr marL="1680439" indent="0">
              <a:buNone/>
              <a:defRPr sz="1470"/>
            </a:lvl6pPr>
            <a:lvl7pPr marL="2016526" indent="0">
              <a:buNone/>
              <a:defRPr sz="1470"/>
            </a:lvl7pPr>
            <a:lvl8pPr marL="2352614" indent="0">
              <a:buNone/>
              <a:defRPr sz="1470"/>
            </a:lvl8pPr>
            <a:lvl9pPr marL="2688702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1925955"/>
            <a:ext cx="2167851" cy="3568070"/>
          </a:xfrm>
        </p:spPr>
        <p:txBody>
          <a:bodyPr/>
          <a:lstStyle>
            <a:lvl1pPr marL="0" indent="0">
              <a:buNone/>
              <a:defRPr sz="1176"/>
            </a:lvl1pPr>
            <a:lvl2pPr marL="336088" indent="0">
              <a:buNone/>
              <a:defRPr sz="1029"/>
            </a:lvl2pPr>
            <a:lvl3pPr marL="672175" indent="0">
              <a:buNone/>
              <a:defRPr sz="882"/>
            </a:lvl3pPr>
            <a:lvl4pPr marL="1008263" indent="0">
              <a:buNone/>
              <a:defRPr sz="735"/>
            </a:lvl4pPr>
            <a:lvl5pPr marL="1344351" indent="0">
              <a:buNone/>
              <a:defRPr sz="735"/>
            </a:lvl5pPr>
            <a:lvl6pPr marL="1680439" indent="0">
              <a:buNone/>
              <a:defRPr sz="735"/>
            </a:lvl6pPr>
            <a:lvl7pPr marL="2016526" indent="0">
              <a:buNone/>
              <a:defRPr sz="735"/>
            </a:lvl7pPr>
            <a:lvl8pPr marL="2352614" indent="0">
              <a:buNone/>
              <a:defRPr sz="735"/>
            </a:lvl8pPr>
            <a:lvl9pPr marL="2688702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102" y="341799"/>
            <a:ext cx="5797272" cy="1240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02" y="1708988"/>
            <a:ext cx="5797272" cy="407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101" y="5950251"/>
            <a:ext cx="1512332" cy="341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7554-0F4F-448E-ADB6-41DE9218C7A9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6489" y="5950251"/>
            <a:ext cx="2268498" cy="341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47042" y="5950251"/>
            <a:ext cx="1512332" cy="341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175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44" indent="-168044" algn="l" defTabSz="67217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132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219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307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395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2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570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658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746" indent="-168044" algn="l" defTabSz="672175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88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175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263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351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439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526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614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702" algn="l" defTabSz="672175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8FF4C-C83D-4F36-8D2E-F0A100D7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83"/>
            <a:ext cx="6721475" cy="64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Renato Vieira</cp:lastModifiedBy>
  <cp:revision>14</cp:revision>
  <dcterms:created xsi:type="dcterms:W3CDTF">2019-03-17T02:06:01Z</dcterms:created>
  <dcterms:modified xsi:type="dcterms:W3CDTF">2019-09-23T17:17:01Z</dcterms:modified>
</cp:coreProperties>
</file>