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2212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4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97" y="1122363"/>
            <a:ext cx="4438095" cy="2387600"/>
          </a:xfrm>
        </p:spPr>
        <p:txBody>
          <a:bodyPr anchor="b"/>
          <a:lstStyle>
            <a:lvl1pPr algn="ctr">
              <a:defRPr sz="34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661" y="3602038"/>
            <a:ext cx="3915966" cy="1655762"/>
          </a:xfrm>
        </p:spPr>
        <p:txBody>
          <a:bodyPr/>
          <a:lstStyle>
            <a:lvl1pPr marL="0" indent="0" algn="ctr">
              <a:buNone/>
              <a:defRPr sz="1370"/>
            </a:lvl1pPr>
            <a:lvl2pPr marL="261061" indent="0" algn="ctr">
              <a:buNone/>
              <a:defRPr sz="1142"/>
            </a:lvl2pPr>
            <a:lvl3pPr marL="522122" indent="0" algn="ctr">
              <a:buNone/>
              <a:defRPr sz="1028"/>
            </a:lvl3pPr>
            <a:lvl4pPr marL="783184" indent="0" algn="ctr">
              <a:buNone/>
              <a:defRPr sz="914"/>
            </a:lvl4pPr>
            <a:lvl5pPr marL="1044245" indent="0" algn="ctr">
              <a:buNone/>
              <a:defRPr sz="914"/>
            </a:lvl5pPr>
            <a:lvl6pPr marL="1305306" indent="0" algn="ctr">
              <a:buNone/>
              <a:defRPr sz="914"/>
            </a:lvl6pPr>
            <a:lvl7pPr marL="1566367" indent="0" algn="ctr">
              <a:buNone/>
              <a:defRPr sz="914"/>
            </a:lvl7pPr>
            <a:lvl8pPr marL="1827428" indent="0" algn="ctr">
              <a:buNone/>
              <a:defRPr sz="914"/>
            </a:lvl8pPr>
            <a:lvl9pPr marL="2088490" indent="0" algn="ctr">
              <a:buNone/>
              <a:defRPr sz="9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6485" y="365125"/>
            <a:ext cx="11258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964" y="365125"/>
            <a:ext cx="331225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8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44" y="1709740"/>
            <a:ext cx="4503361" cy="2852737"/>
          </a:xfrm>
        </p:spPr>
        <p:txBody>
          <a:bodyPr anchor="b"/>
          <a:lstStyle>
            <a:lvl1pPr>
              <a:defRPr sz="34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44" y="4589465"/>
            <a:ext cx="4503361" cy="1500187"/>
          </a:xfrm>
        </p:spPr>
        <p:txBody>
          <a:bodyPr/>
          <a:lstStyle>
            <a:lvl1pPr marL="0" indent="0">
              <a:buNone/>
              <a:defRPr sz="1370">
                <a:solidFill>
                  <a:schemeClr val="tx1"/>
                </a:solidFill>
              </a:defRPr>
            </a:lvl1pPr>
            <a:lvl2pPr marL="261061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2122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3pPr>
            <a:lvl4pPr marL="783184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4pPr>
            <a:lvl5pPr marL="1044245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5pPr>
            <a:lvl6pPr marL="1305306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6pPr>
            <a:lvl7pPr marL="1566367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7pPr>
            <a:lvl8pPr marL="1827428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8pPr>
            <a:lvl9pPr marL="2088490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964" y="1825625"/>
            <a:ext cx="221904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3277" y="1825625"/>
            <a:ext cx="221904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9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365127"/>
            <a:ext cx="45033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44" y="1681163"/>
            <a:ext cx="2208849" cy="823912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1061" indent="0">
              <a:buNone/>
              <a:defRPr sz="1142" b="1"/>
            </a:lvl2pPr>
            <a:lvl3pPr marL="522122" indent="0">
              <a:buNone/>
              <a:defRPr sz="1028" b="1"/>
            </a:lvl3pPr>
            <a:lvl4pPr marL="783184" indent="0">
              <a:buNone/>
              <a:defRPr sz="914" b="1"/>
            </a:lvl4pPr>
            <a:lvl5pPr marL="1044245" indent="0">
              <a:buNone/>
              <a:defRPr sz="914" b="1"/>
            </a:lvl5pPr>
            <a:lvl6pPr marL="1305306" indent="0">
              <a:buNone/>
              <a:defRPr sz="914" b="1"/>
            </a:lvl6pPr>
            <a:lvl7pPr marL="1566367" indent="0">
              <a:buNone/>
              <a:defRPr sz="914" b="1"/>
            </a:lvl7pPr>
            <a:lvl8pPr marL="1827428" indent="0">
              <a:buNone/>
              <a:defRPr sz="914" b="1"/>
            </a:lvl8pPr>
            <a:lvl9pPr marL="2088490" indent="0">
              <a:buNone/>
              <a:defRPr sz="9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44" y="2505075"/>
            <a:ext cx="220884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3278" y="1681163"/>
            <a:ext cx="2219727" cy="823912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1061" indent="0">
              <a:buNone/>
              <a:defRPr sz="1142" b="1"/>
            </a:lvl2pPr>
            <a:lvl3pPr marL="522122" indent="0">
              <a:buNone/>
              <a:defRPr sz="1028" b="1"/>
            </a:lvl3pPr>
            <a:lvl4pPr marL="783184" indent="0">
              <a:buNone/>
              <a:defRPr sz="914" b="1"/>
            </a:lvl4pPr>
            <a:lvl5pPr marL="1044245" indent="0">
              <a:buNone/>
              <a:defRPr sz="914" b="1"/>
            </a:lvl5pPr>
            <a:lvl6pPr marL="1305306" indent="0">
              <a:buNone/>
              <a:defRPr sz="914" b="1"/>
            </a:lvl6pPr>
            <a:lvl7pPr marL="1566367" indent="0">
              <a:buNone/>
              <a:defRPr sz="914" b="1"/>
            </a:lvl7pPr>
            <a:lvl8pPr marL="1827428" indent="0">
              <a:buNone/>
              <a:defRPr sz="914" b="1"/>
            </a:lvl8pPr>
            <a:lvl9pPr marL="2088490" indent="0">
              <a:buNone/>
              <a:defRPr sz="9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3278" y="2505075"/>
            <a:ext cx="22197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457200"/>
            <a:ext cx="1684001" cy="160020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727" y="987427"/>
            <a:ext cx="2643277" cy="4873625"/>
          </a:xfrm>
        </p:spPr>
        <p:txBody>
          <a:bodyPr/>
          <a:lstStyle>
            <a:lvl1pPr>
              <a:defRPr sz="1827"/>
            </a:lvl1pPr>
            <a:lvl2pPr>
              <a:defRPr sz="1599"/>
            </a:lvl2pPr>
            <a:lvl3pPr>
              <a:defRPr sz="1370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644" y="2057400"/>
            <a:ext cx="1684001" cy="3811588"/>
          </a:xfrm>
        </p:spPr>
        <p:txBody>
          <a:bodyPr/>
          <a:lstStyle>
            <a:lvl1pPr marL="0" indent="0">
              <a:buNone/>
              <a:defRPr sz="914"/>
            </a:lvl1pPr>
            <a:lvl2pPr marL="261061" indent="0">
              <a:buNone/>
              <a:defRPr sz="799"/>
            </a:lvl2pPr>
            <a:lvl3pPr marL="522122" indent="0">
              <a:buNone/>
              <a:defRPr sz="685"/>
            </a:lvl3pPr>
            <a:lvl4pPr marL="783184" indent="0">
              <a:buNone/>
              <a:defRPr sz="571"/>
            </a:lvl4pPr>
            <a:lvl5pPr marL="1044245" indent="0">
              <a:buNone/>
              <a:defRPr sz="571"/>
            </a:lvl5pPr>
            <a:lvl6pPr marL="1305306" indent="0">
              <a:buNone/>
              <a:defRPr sz="571"/>
            </a:lvl6pPr>
            <a:lvl7pPr marL="1566367" indent="0">
              <a:buNone/>
              <a:defRPr sz="571"/>
            </a:lvl7pPr>
            <a:lvl8pPr marL="1827428" indent="0">
              <a:buNone/>
              <a:defRPr sz="571"/>
            </a:lvl8pPr>
            <a:lvl9pPr marL="2088490" indent="0">
              <a:buNone/>
              <a:defRPr sz="5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457200"/>
            <a:ext cx="1684001" cy="160020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727" y="987427"/>
            <a:ext cx="2643277" cy="4873625"/>
          </a:xfrm>
        </p:spPr>
        <p:txBody>
          <a:bodyPr anchor="t"/>
          <a:lstStyle>
            <a:lvl1pPr marL="0" indent="0">
              <a:buNone/>
              <a:defRPr sz="1827"/>
            </a:lvl1pPr>
            <a:lvl2pPr marL="261061" indent="0">
              <a:buNone/>
              <a:defRPr sz="1599"/>
            </a:lvl2pPr>
            <a:lvl3pPr marL="522122" indent="0">
              <a:buNone/>
              <a:defRPr sz="1370"/>
            </a:lvl3pPr>
            <a:lvl4pPr marL="783184" indent="0">
              <a:buNone/>
              <a:defRPr sz="1142"/>
            </a:lvl4pPr>
            <a:lvl5pPr marL="1044245" indent="0">
              <a:buNone/>
              <a:defRPr sz="1142"/>
            </a:lvl5pPr>
            <a:lvl6pPr marL="1305306" indent="0">
              <a:buNone/>
              <a:defRPr sz="1142"/>
            </a:lvl6pPr>
            <a:lvl7pPr marL="1566367" indent="0">
              <a:buNone/>
              <a:defRPr sz="1142"/>
            </a:lvl7pPr>
            <a:lvl8pPr marL="1827428" indent="0">
              <a:buNone/>
              <a:defRPr sz="1142"/>
            </a:lvl8pPr>
            <a:lvl9pPr marL="2088490" indent="0">
              <a:buNone/>
              <a:defRPr sz="11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644" y="2057400"/>
            <a:ext cx="1684001" cy="3811588"/>
          </a:xfrm>
        </p:spPr>
        <p:txBody>
          <a:bodyPr/>
          <a:lstStyle>
            <a:lvl1pPr marL="0" indent="0">
              <a:buNone/>
              <a:defRPr sz="914"/>
            </a:lvl1pPr>
            <a:lvl2pPr marL="261061" indent="0">
              <a:buNone/>
              <a:defRPr sz="799"/>
            </a:lvl2pPr>
            <a:lvl3pPr marL="522122" indent="0">
              <a:buNone/>
              <a:defRPr sz="685"/>
            </a:lvl3pPr>
            <a:lvl4pPr marL="783184" indent="0">
              <a:buNone/>
              <a:defRPr sz="571"/>
            </a:lvl4pPr>
            <a:lvl5pPr marL="1044245" indent="0">
              <a:buNone/>
              <a:defRPr sz="571"/>
            </a:lvl5pPr>
            <a:lvl6pPr marL="1305306" indent="0">
              <a:buNone/>
              <a:defRPr sz="571"/>
            </a:lvl6pPr>
            <a:lvl7pPr marL="1566367" indent="0">
              <a:buNone/>
              <a:defRPr sz="571"/>
            </a:lvl7pPr>
            <a:lvl8pPr marL="1827428" indent="0">
              <a:buNone/>
              <a:defRPr sz="571"/>
            </a:lvl8pPr>
            <a:lvl9pPr marL="2088490" indent="0">
              <a:buNone/>
              <a:defRPr sz="5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964" y="365127"/>
            <a:ext cx="450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64" y="1825625"/>
            <a:ext cx="450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963" y="6356352"/>
            <a:ext cx="1174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552" y="6356352"/>
            <a:ext cx="17621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7535" y="6356352"/>
            <a:ext cx="1174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2122" rtl="0" eaLnBrk="1" latinLnBrk="0" hangingPunct="1">
        <a:lnSpc>
          <a:spcPct val="90000"/>
        </a:lnSpc>
        <a:spcBef>
          <a:spcPct val="0"/>
        </a:spcBef>
        <a:buNone/>
        <a:defRPr sz="2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531" indent="-130531" algn="l" defTabSz="522122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1pPr>
      <a:lvl2pPr marL="391592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52653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714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4pPr>
      <a:lvl5pPr marL="1174775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5pPr>
      <a:lvl6pPr marL="1435837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696898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957959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219020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1pPr>
      <a:lvl2pPr marL="261061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2pPr>
      <a:lvl3pPr marL="522122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783184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4pPr>
      <a:lvl5pPr marL="1044245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5pPr>
      <a:lvl6pPr marL="1305306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66367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827428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88490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053A5-2B2D-40C1-8EED-7D8473AF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1288" cy="63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Schwambach Vieira, Renato</cp:lastModifiedBy>
  <cp:revision>2</cp:revision>
  <dcterms:created xsi:type="dcterms:W3CDTF">2019-04-06T20:38:04Z</dcterms:created>
  <dcterms:modified xsi:type="dcterms:W3CDTF">2019-04-06T20:45:03Z</dcterms:modified>
</cp:coreProperties>
</file>