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730625" cy="243205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 varScale="1">
        <p:scale>
          <a:sx n="234" d="100"/>
          <a:sy n="234" d="100"/>
        </p:scale>
        <p:origin x="142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97" y="398023"/>
            <a:ext cx="3171031" cy="846714"/>
          </a:xfrm>
        </p:spPr>
        <p:txBody>
          <a:bodyPr anchor="b"/>
          <a:lstStyle>
            <a:lvl1pPr algn="ctr">
              <a:defRPr sz="21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28" y="1277390"/>
            <a:ext cx="2797969" cy="587182"/>
          </a:xfrm>
        </p:spPr>
        <p:txBody>
          <a:bodyPr/>
          <a:lstStyle>
            <a:lvl1pPr marL="0" indent="0" algn="ctr">
              <a:buNone/>
              <a:defRPr sz="851"/>
            </a:lvl1pPr>
            <a:lvl2pPr marL="162123" indent="0" algn="ctr">
              <a:buNone/>
              <a:defRPr sz="709"/>
            </a:lvl2pPr>
            <a:lvl3pPr marL="324246" indent="0" algn="ctr">
              <a:buNone/>
              <a:defRPr sz="638"/>
            </a:lvl3pPr>
            <a:lvl4pPr marL="486369" indent="0" algn="ctr">
              <a:buNone/>
              <a:defRPr sz="567"/>
            </a:lvl4pPr>
            <a:lvl5pPr marL="648492" indent="0" algn="ctr">
              <a:buNone/>
              <a:defRPr sz="567"/>
            </a:lvl5pPr>
            <a:lvl6pPr marL="810616" indent="0" algn="ctr">
              <a:buNone/>
              <a:defRPr sz="567"/>
            </a:lvl6pPr>
            <a:lvl7pPr marL="972739" indent="0" algn="ctr">
              <a:buNone/>
              <a:defRPr sz="567"/>
            </a:lvl7pPr>
            <a:lvl8pPr marL="1134862" indent="0" algn="ctr">
              <a:buNone/>
              <a:defRPr sz="567"/>
            </a:lvl8pPr>
            <a:lvl9pPr marL="1296985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9729" y="129484"/>
            <a:ext cx="804416" cy="2061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481" y="129484"/>
            <a:ext cx="2366615" cy="20610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0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38" y="606324"/>
            <a:ext cx="3217664" cy="1011665"/>
          </a:xfrm>
        </p:spPr>
        <p:txBody>
          <a:bodyPr anchor="b"/>
          <a:lstStyle>
            <a:lvl1pPr>
              <a:defRPr sz="21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538" y="1627560"/>
            <a:ext cx="3217664" cy="532011"/>
          </a:xfrm>
        </p:spPr>
        <p:txBody>
          <a:bodyPr/>
          <a:lstStyle>
            <a:lvl1pPr marL="0" indent="0">
              <a:buNone/>
              <a:defRPr sz="851">
                <a:solidFill>
                  <a:schemeClr val="tx1"/>
                </a:solidFill>
              </a:defRPr>
            </a:lvl1pPr>
            <a:lvl2pPr marL="162123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4246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6369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849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106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2739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486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698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480" y="647421"/>
            <a:ext cx="1585516" cy="1543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629" y="647421"/>
            <a:ext cx="1585516" cy="1543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66" y="129485"/>
            <a:ext cx="3217664" cy="4700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67" y="596190"/>
            <a:ext cx="1578229" cy="292184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123" indent="0">
              <a:buNone/>
              <a:defRPr sz="709" b="1"/>
            </a:lvl2pPr>
            <a:lvl3pPr marL="324246" indent="0">
              <a:buNone/>
              <a:defRPr sz="638" b="1"/>
            </a:lvl3pPr>
            <a:lvl4pPr marL="486369" indent="0">
              <a:buNone/>
              <a:defRPr sz="567" b="1"/>
            </a:lvl4pPr>
            <a:lvl5pPr marL="648492" indent="0">
              <a:buNone/>
              <a:defRPr sz="567" b="1"/>
            </a:lvl5pPr>
            <a:lvl6pPr marL="810616" indent="0">
              <a:buNone/>
              <a:defRPr sz="567" b="1"/>
            </a:lvl6pPr>
            <a:lvl7pPr marL="972739" indent="0">
              <a:buNone/>
              <a:defRPr sz="567" b="1"/>
            </a:lvl7pPr>
            <a:lvl8pPr marL="1134862" indent="0">
              <a:buNone/>
              <a:defRPr sz="567" b="1"/>
            </a:lvl8pPr>
            <a:lvl9pPr marL="1296985" indent="0">
              <a:buNone/>
              <a:defRPr sz="5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67" y="888374"/>
            <a:ext cx="1578229" cy="13066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8629" y="596190"/>
            <a:ext cx="1586002" cy="292184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123" indent="0">
              <a:buNone/>
              <a:defRPr sz="709" b="1"/>
            </a:lvl2pPr>
            <a:lvl3pPr marL="324246" indent="0">
              <a:buNone/>
              <a:defRPr sz="638" b="1"/>
            </a:lvl3pPr>
            <a:lvl4pPr marL="486369" indent="0">
              <a:buNone/>
              <a:defRPr sz="567" b="1"/>
            </a:lvl4pPr>
            <a:lvl5pPr marL="648492" indent="0">
              <a:buNone/>
              <a:defRPr sz="567" b="1"/>
            </a:lvl5pPr>
            <a:lvl6pPr marL="810616" indent="0">
              <a:buNone/>
              <a:defRPr sz="567" b="1"/>
            </a:lvl6pPr>
            <a:lvl7pPr marL="972739" indent="0">
              <a:buNone/>
              <a:defRPr sz="567" b="1"/>
            </a:lvl7pPr>
            <a:lvl8pPr marL="1134862" indent="0">
              <a:buNone/>
              <a:defRPr sz="567" b="1"/>
            </a:lvl8pPr>
            <a:lvl9pPr marL="1296985" indent="0">
              <a:buNone/>
              <a:defRPr sz="5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8629" y="888374"/>
            <a:ext cx="1586002" cy="13066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5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66" y="162137"/>
            <a:ext cx="1203224" cy="567478"/>
          </a:xfrm>
        </p:spPr>
        <p:txBody>
          <a:bodyPr anchor="b"/>
          <a:lstStyle>
            <a:lvl1pPr>
              <a:defRPr sz="11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001" y="350171"/>
            <a:ext cx="1888629" cy="1728332"/>
          </a:xfrm>
        </p:spPr>
        <p:txBody>
          <a:bodyPr/>
          <a:lstStyle>
            <a:lvl1pPr>
              <a:defRPr sz="1135"/>
            </a:lvl1pPr>
            <a:lvl2pPr>
              <a:defRPr sz="993"/>
            </a:lvl2pPr>
            <a:lvl3pPr>
              <a:defRPr sz="851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66" y="729615"/>
            <a:ext cx="1203224" cy="1351702"/>
          </a:xfrm>
        </p:spPr>
        <p:txBody>
          <a:bodyPr/>
          <a:lstStyle>
            <a:lvl1pPr marL="0" indent="0">
              <a:buNone/>
              <a:defRPr sz="567"/>
            </a:lvl1pPr>
            <a:lvl2pPr marL="162123" indent="0">
              <a:buNone/>
              <a:defRPr sz="496"/>
            </a:lvl2pPr>
            <a:lvl3pPr marL="324246" indent="0">
              <a:buNone/>
              <a:defRPr sz="426"/>
            </a:lvl3pPr>
            <a:lvl4pPr marL="486369" indent="0">
              <a:buNone/>
              <a:defRPr sz="355"/>
            </a:lvl4pPr>
            <a:lvl5pPr marL="648492" indent="0">
              <a:buNone/>
              <a:defRPr sz="355"/>
            </a:lvl5pPr>
            <a:lvl6pPr marL="810616" indent="0">
              <a:buNone/>
              <a:defRPr sz="355"/>
            </a:lvl6pPr>
            <a:lvl7pPr marL="972739" indent="0">
              <a:buNone/>
              <a:defRPr sz="355"/>
            </a:lvl7pPr>
            <a:lvl8pPr marL="1134862" indent="0">
              <a:buNone/>
              <a:defRPr sz="355"/>
            </a:lvl8pPr>
            <a:lvl9pPr marL="1296985" indent="0">
              <a:buNone/>
              <a:defRPr sz="3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66" y="162137"/>
            <a:ext cx="1203224" cy="567478"/>
          </a:xfrm>
        </p:spPr>
        <p:txBody>
          <a:bodyPr anchor="b"/>
          <a:lstStyle>
            <a:lvl1pPr>
              <a:defRPr sz="11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6001" y="350171"/>
            <a:ext cx="1888629" cy="1728332"/>
          </a:xfrm>
        </p:spPr>
        <p:txBody>
          <a:bodyPr anchor="t"/>
          <a:lstStyle>
            <a:lvl1pPr marL="0" indent="0">
              <a:buNone/>
              <a:defRPr sz="1135"/>
            </a:lvl1pPr>
            <a:lvl2pPr marL="162123" indent="0">
              <a:buNone/>
              <a:defRPr sz="993"/>
            </a:lvl2pPr>
            <a:lvl3pPr marL="324246" indent="0">
              <a:buNone/>
              <a:defRPr sz="851"/>
            </a:lvl3pPr>
            <a:lvl4pPr marL="486369" indent="0">
              <a:buNone/>
              <a:defRPr sz="709"/>
            </a:lvl4pPr>
            <a:lvl5pPr marL="648492" indent="0">
              <a:buNone/>
              <a:defRPr sz="709"/>
            </a:lvl5pPr>
            <a:lvl6pPr marL="810616" indent="0">
              <a:buNone/>
              <a:defRPr sz="709"/>
            </a:lvl6pPr>
            <a:lvl7pPr marL="972739" indent="0">
              <a:buNone/>
              <a:defRPr sz="709"/>
            </a:lvl7pPr>
            <a:lvl8pPr marL="1134862" indent="0">
              <a:buNone/>
              <a:defRPr sz="709"/>
            </a:lvl8pPr>
            <a:lvl9pPr marL="1296985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66" y="729615"/>
            <a:ext cx="1203224" cy="1351702"/>
          </a:xfrm>
        </p:spPr>
        <p:txBody>
          <a:bodyPr/>
          <a:lstStyle>
            <a:lvl1pPr marL="0" indent="0">
              <a:buNone/>
              <a:defRPr sz="567"/>
            </a:lvl1pPr>
            <a:lvl2pPr marL="162123" indent="0">
              <a:buNone/>
              <a:defRPr sz="496"/>
            </a:lvl2pPr>
            <a:lvl3pPr marL="324246" indent="0">
              <a:buNone/>
              <a:defRPr sz="426"/>
            </a:lvl3pPr>
            <a:lvl4pPr marL="486369" indent="0">
              <a:buNone/>
              <a:defRPr sz="355"/>
            </a:lvl4pPr>
            <a:lvl5pPr marL="648492" indent="0">
              <a:buNone/>
              <a:defRPr sz="355"/>
            </a:lvl5pPr>
            <a:lvl6pPr marL="810616" indent="0">
              <a:buNone/>
              <a:defRPr sz="355"/>
            </a:lvl6pPr>
            <a:lvl7pPr marL="972739" indent="0">
              <a:buNone/>
              <a:defRPr sz="355"/>
            </a:lvl7pPr>
            <a:lvl8pPr marL="1134862" indent="0">
              <a:buNone/>
              <a:defRPr sz="355"/>
            </a:lvl8pPr>
            <a:lvl9pPr marL="1296985" indent="0">
              <a:buNone/>
              <a:defRPr sz="3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481" y="129485"/>
            <a:ext cx="3217664" cy="47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1" y="647421"/>
            <a:ext cx="3217664" cy="15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480" y="2254151"/>
            <a:ext cx="839391" cy="12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C48C-EA9D-4B85-AC3A-F8E52378278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5770" y="2254151"/>
            <a:ext cx="1259086" cy="12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4754" y="2254151"/>
            <a:ext cx="839391" cy="12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6FF9-AD2F-4DD5-BA34-787DC968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4246" rtl="0" eaLnBrk="1" latinLnBrk="0" hangingPunct="1">
        <a:lnSpc>
          <a:spcPct val="90000"/>
        </a:lnSpc>
        <a:spcBef>
          <a:spcPct val="0"/>
        </a:spcBef>
        <a:buNone/>
        <a:defRPr sz="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62" indent="-81062" algn="l" defTabSz="32424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1pPr>
      <a:lvl2pPr marL="243185" indent="-81062" algn="l" defTabSz="32424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05308" indent="-81062" algn="l" defTabSz="32424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7431" indent="-81062" algn="l" defTabSz="32424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9554" indent="-81062" algn="l" defTabSz="32424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1677" indent="-81062" algn="l" defTabSz="32424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3800" indent="-81062" algn="l" defTabSz="32424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5923" indent="-81062" algn="l" defTabSz="32424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8047" indent="-81062" algn="l" defTabSz="32424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24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2123" algn="l" defTabSz="32424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4246" algn="l" defTabSz="32424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6369" algn="l" defTabSz="32424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8492" algn="l" defTabSz="32424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10616" algn="l" defTabSz="32424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2739" algn="l" defTabSz="32424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4862" algn="l" defTabSz="32424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6985" algn="l" defTabSz="32424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2B93D-DAE7-48A9-A889-C3C781AE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33"/>
            <a:ext cx="3730625" cy="24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Schwambach Vieira, Renato</cp:lastModifiedBy>
  <cp:revision>6</cp:revision>
  <dcterms:created xsi:type="dcterms:W3CDTF">2018-08-27T19:17:43Z</dcterms:created>
  <dcterms:modified xsi:type="dcterms:W3CDTF">2019-04-06T21:17:21Z</dcterms:modified>
</cp:coreProperties>
</file>