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4425950" cy="34559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9" autoAdjust="0"/>
    <p:restoredTop sz="94660"/>
  </p:normalViewPr>
  <p:slideViewPr>
    <p:cSldViewPr snapToGrid="0">
      <p:cViewPr varScale="1">
        <p:scale>
          <a:sx n="168" d="100"/>
          <a:sy n="168" d="100"/>
        </p:scale>
        <p:origin x="1656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1946" y="565598"/>
            <a:ext cx="3762058" cy="1203196"/>
          </a:xfrm>
        </p:spPr>
        <p:txBody>
          <a:bodyPr anchor="b"/>
          <a:lstStyle>
            <a:lvl1pPr algn="ctr">
              <a:defRPr sz="29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3244" y="1815194"/>
            <a:ext cx="3319463" cy="834397"/>
          </a:xfrm>
        </p:spPr>
        <p:txBody>
          <a:bodyPr/>
          <a:lstStyle>
            <a:lvl1pPr marL="0" indent="0" algn="ctr">
              <a:buNone/>
              <a:defRPr sz="1162"/>
            </a:lvl1pPr>
            <a:lvl2pPr marL="221285" indent="0" algn="ctr">
              <a:buNone/>
              <a:defRPr sz="968"/>
            </a:lvl2pPr>
            <a:lvl3pPr marL="442570" indent="0" algn="ctr">
              <a:buNone/>
              <a:defRPr sz="871"/>
            </a:lvl3pPr>
            <a:lvl4pPr marL="663854" indent="0" algn="ctr">
              <a:buNone/>
              <a:defRPr sz="774"/>
            </a:lvl4pPr>
            <a:lvl5pPr marL="885139" indent="0" algn="ctr">
              <a:buNone/>
              <a:defRPr sz="774"/>
            </a:lvl5pPr>
            <a:lvl6pPr marL="1106424" indent="0" algn="ctr">
              <a:buNone/>
              <a:defRPr sz="774"/>
            </a:lvl6pPr>
            <a:lvl7pPr marL="1327709" indent="0" algn="ctr">
              <a:buNone/>
              <a:defRPr sz="774"/>
            </a:lvl7pPr>
            <a:lvl8pPr marL="1548994" indent="0" algn="ctr">
              <a:buNone/>
              <a:defRPr sz="774"/>
            </a:lvl8pPr>
            <a:lvl9pPr marL="1770278" indent="0" algn="ctr">
              <a:buNone/>
              <a:defRPr sz="77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CCB2F-F6A6-4CD5-B60C-74B8C0AEF638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3C43-BAA6-452C-9C87-13B6A594F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012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CCB2F-F6A6-4CD5-B60C-74B8C0AEF638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3C43-BAA6-452C-9C87-13B6A594F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65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67321" y="183999"/>
            <a:ext cx="954345" cy="292879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284" y="183999"/>
            <a:ext cx="2807712" cy="29287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CCB2F-F6A6-4CD5-B60C-74B8C0AEF638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3C43-BAA6-452C-9C87-13B6A594F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565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CCB2F-F6A6-4CD5-B60C-74B8C0AEF638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3C43-BAA6-452C-9C87-13B6A594F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68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979" y="861598"/>
            <a:ext cx="3817382" cy="1437595"/>
          </a:xfrm>
        </p:spPr>
        <p:txBody>
          <a:bodyPr anchor="b"/>
          <a:lstStyle>
            <a:lvl1pPr>
              <a:defRPr sz="29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979" y="2312793"/>
            <a:ext cx="3817382" cy="755997"/>
          </a:xfrm>
        </p:spPr>
        <p:txBody>
          <a:bodyPr/>
          <a:lstStyle>
            <a:lvl1pPr marL="0" indent="0">
              <a:buNone/>
              <a:defRPr sz="1162">
                <a:solidFill>
                  <a:schemeClr val="tx1"/>
                </a:solidFill>
              </a:defRPr>
            </a:lvl1pPr>
            <a:lvl2pPr marL="221285" indent="0">
              <a:buNone/>
              <a:defRPr sz="968">
                <a:solidFill>
                  <a:schemeClr val="tx1">
                    <a:tint val="75000"/>
                  </a:schemeClr>
                </a:solidFill>
              </a:defRPr>
            </a:lvl2pPr>
            <a:lvl3pPr marL="442570" indent="0">
              <a:buNone/>
              <a:defRPr sz="871">
                <a:solidFill>
                  <a:schemeClr val="tx1">
                    <a:tint val="75000"/>
                  </a:schemeClr>
                </a:solidFill>
              </a:defRPr>
            </a:lvl3pPr>
            <a:lvl4pPr marL="663854" indent="0">
              <a:buNone/>
              <a:defRPr sz="774">
                <a:solidFill>
                  <a:schemeClr val="tx1">
                    <a:tint val="75000"/>
                  </a:schemeClr>
                </a:solidFill>
              </a:defRPr>
            </a:lvl4pPr>
            <a:lvl5pPr marL="885139" indent="0">
              <a:buNone/>
              <a:defRPr sz="774">
                <a:solidFill>
                  <a:schemeClr val="tx1">
                    <a:tint val="75000"/>
                  </a:schemeClr>
                </a:solidFill>
              </a:defRPr>
            </a:lvl5pPr>
            <a:lvl6pPr marL="1106424" indent="0">
              <a:buNone/>
              <a:defRPr sz="774">
                <a:solidFill>
                  <a:schemeClr val="tx1">
                    <a:tint val="75000"/>
                  </a:schemeClr>
                </a:solidFill>
              </a:defRPr>
            </a:lvl6pPr>
            <a:lvl7pPr marL="1327709" indent="0">
              <a:buNone/>
              <a:defRPr sz="774">
                <a:solidFill>
                  <a:schemeClr val="tx1">
                    <a:tint val="75000"/>
                  </a:schemeClr>
                </a:solidFill>
              </a:defRPr>
            </a:lvl7pPr>
            <a:lvl8pPr marL="1548994" indent="0">
              <a:buNone/>
              <a:defRPr sz="774">
                <a:solidFill>
                  <a:schemeClr val="tx1">
                    <a:tint val="75000"/>
                  </a:schemeClr>
                </a:solidFill>
              </a:defRPr>
            </a:lvl8pPr>
            <a:lvl9pPr marL="1770278" indent="0">
              <a:buNone/>
              <a:defRPr sz="7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CCB2F-F6A6-4CD5-B60C-74B8C0AEF638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3C43-BAA6-452C-9C87-13B6A594F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8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284" y="919997"/>
            <a:ext cx="1881029" cy="21927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40637" y="919997"/>
            <a:ext cx="1881029" cy="21927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CCB2F-F6A6-4CD5-B60C-74B8C0AEF638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3C43-BAA6-452C-9C87-13B6A594F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28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60" y="184000"/>
            <a:ext cx="3817382" cy="6679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61" y="847197"/>
            <a:ext cx="1872384" cy="415198"/>
          </a:xfrm>
        </p:spPr>
        <p:txBody>
          <a:bodyPr anchor="b"/>
          <a:lstStyle>
            <a:lvl1pPr marL="0" indent="0">
              <a:buNone/>
              <a:defRPr sz="1162" b="1"/>
            </a:lvl1pPr>
            <a:lvl2pPr marL="221285" indent="0">
              <a:buNone/>
              <a:defRPr sz="968" b="1"/>
            </a:lvl2pPr>
            <a:lvl3pPr marL="442570" indent="0">
              <a:buNone/>
              <a:defRPr sz="871" b="1"/>
            </a:lvl3pPr>
            <a:lvl4pPr marL="663854" indent="0">
              <a:buNone/>
              <a:defRPr sz="774" b="1"/>
            </a:lvl4pPr>
            <a:lvl5pPr marL="885139" indent="0">
              <a:buNone/>
              <a:defRPr sz="774" b="1"/>
            </a:lvl5pPr>
            <a:lvl6pPr marL="1106424" indent="0">
              <a:buNone/>
              <a:defRPr sz="774" b="1"/>
            </a:lvl6pPr>
            <a:lvl7pPr marL="1327709" indent="0">
              <a:buNone/>
              <a:defRPr sz="774" b="1"/>
            </a:lvl7pPr>
            <a:lvl8pPr marL="1548994" indent="0">
              <a:buNone/>
              <a:defRPr sz="774" b="1"/>
            </a:lvl8pPr>
            <a:lvl9pPr marL="1770278" indent="0">
              <a:buNone/>
              <a:defRPr sz="77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61" y="1262396"/>
            <a:ext cx="1872384" cy="18567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40638" y="847197"/>
            <a:ext cx="1881605" cy="415198"/>
          </a:xfrm>
        </p:spPr>
        <p:txBody>
          <a:bodyPr anchor="b"/>
          <a:lstStyle>
            <a:lvl1pPr marL="0" indent="0">
              <a:buNone/>
              <a:defRPr sz="1162" b="1"/>
            </a:lvl1pPr>
            <a:lvl2pPr marL="221285" indent="0">
              <a:buNone/>
              <a:defRPr sz="968" b="1"/>
            </a:lvl2pPr>
            <a:lvl3pPr marL="442570" indent="0">
              <a:buNone/>
              <a:defRPr sz="871" b="1"/>
            </a:lvl3pPr>
            <a:lvl4pPr marL="663854" indent="0">
              <a:buNone/>
              <a:defRPr sz="774" b="1"/>
            </a:lvl4pPr>
            <a:lvl5pPr marL="885139" indent="0">
              <a:buNone/>
              <a:defRPr sz="774" b="1"/>
            </a:lvl5pPr>
            <a:lvl6pPr marL="1106424" indent="0">
              <a:buNone/>
              <a:defRPr sz="774" b="1"/>
            </a:lvl6pPr>
            <a:lvl7pPr marL="1327709" indent="0">
              <a:buNone/>
              <a:defRPr sz="774" b="1"/>
            </a:lvl7pPr>
            <a:lvl8pPr marL="1548994" indent="0">
              <a:buNone/>
              <a:defRPr sz="774" b="1"/>
            </a:lvl8pPr>
            <a:lvl9pPr marL="1770278" indent="0">
              <a:buNone/>
              <a:defRPr sz="77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40638" y="1262396"/>
            <a:ext cx="1881605" cy="18567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CCB2F-F6A6-4CD5-B60C-74B8C0AEF638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3C43-BAA6-452C-9C87-13B6A594F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48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CCB2F-F6A6-4CD5-B60C-74B8C0AEF638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3C43-BAA6-452C-9C87-13B6A594F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72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CCB2F-F6A6-4CD5-B60C-74B8C0AEF638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3C43-BAA6-452C-9C87-13B6A594F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01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61" y="230399"/>
            <a:ext cx="1427484" cy="806397"/>
          </a:xfrm>
        </p:spPr>
        <p:txBody>
          <a:bodyPr anchor="b"/>
          <a:lstStyle>
            <a:lvl1pPr>
              <a:defRPr sz="15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1605" y="497599"/>
            <a:ext cx="2240637" cy="2455991"/>
          </a:xfrm>
        </p:spPr>
        <p:txBody>
          <a:bodyPr/>
          <a:lstStyle>
            <a:lvl1pPr>
              <a:defRPr sz="1549"/>
            </a:lvl1pPr>
            <a:lvl2pPr>
              <a:defRPr sz="1355"/>
            </a:lvl2pPr>
            <a:lvl3pPr>
              <a:defRPr sz="1162"/>
            </a:lvl3pPr>
            <a:lvl4pPr>
              <a:defRPr sz="968"/>
            </a:lvl4pPr>
            <a:lvl5pPr>
              <a:defRPr sz="968"/>
            </a:lvl5pPr>
            <a:lvl6pPr>
              <a:defRPr sz="968"/>
            </a:lvl6pPr>
            <a:lvl7pPr>
              <a:defRPr sz="968"/>
            </a:lvl7pPr>
            <a:lvl8pPr>
              <a:defRPr sz="968"/>
            </a:lvl8pPr>
            <a:lvl9pPr>
              <a:defRPr sz="968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61" y="1036796"/>
            <a:ext cx="1427484" cy="1920794"/>
          </a:xfrm>
        </p:spPr>
        <p:txBody>
          <a:bodyPr/>
          <a:lstStyle>
            <a:lvl1pPr marL="0" indent="0">
              <a:buNone/>
              <a:defRPr sz="774"/>
            </a:lvl1pPr>
            <a:lvl2pPr marL="221285" indent="0">
              <a:buNone/>
              <a:defRPr sz="678"/>
            </a:lvl2pPr>
            <a:lvl3pPr marL="442570" indent="0">
              <a:buNone/>
              <a:defRPr sz="581"/>
            </a:lvl3pPr>
            <a:lvl4pPr marL="663854" indent="0">
              <a:buNone/>
              <a:defRPr sz="484"/>
            </a:lvl4pPr>
            <a:lvl5pPr marL="885139" indent="0">
              <a:buNone/>
              <a:defRPr sz="484"/>
            </a:lvl5pPr>
            <a:lvl6pPr marL="1106424" indent="0">
              <a:buNone/>
              <a:defRPr sz="484"/>
            </a:lvl6pPr>
            <a:lvl7pPr marL="1327709" indent="0">
              <a:buNone/>
              <a:defRPr sz="484"/>
            </a:lvl7pPr>
            <a:lvl8pPr marL="1548994" indent="0">
              <a:buNone/>
              <a:defRPr sz="484"/>
            </a:lvl8pPr>
            <a:lvl9pPr marL="1770278" indent="0">
              <a:buNone/>
              <a:defRPr sz="48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CCB2F-F6A6-4CD5-B60C-74B8C0AEF638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3C43-BAA6-452C-9C87-13B6A594F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89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61" y="230399"/>
            <a:ext cx="1427484" cy="806397"/>
          </a:xfrm>
        </p:spPr>
        <p:txBody>
          <a:bodyPr anchor="b"/>
          <a:lstStyle>
            <a:lvl1pPr>
              <a:defRPr sz="15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81605" y="497599"/>
            <a:ext cx="2240637" cy="2455991"/>
          </a:xfrm>
        </p:spPr>
        <p:txBody>
          <a:bodyPr anchor="t"/>
          <a:lstStyle>
            <a:lvl1pPr marL="0" indent="0">
              <a:buNone/>
              <a:defRPr sz="1549"/>
            </a:lvl1pPr>
            <a:lvl2pPr marL="221285" indent="0">
              <a:buNone/>
              <a:defRPr sz="1355"/>
            </a:lvl2pPr>
            <a:lvl3pPr marL="442570" indent="0">
              <a:buNone/>
              <a:defRPr sz="1162"/>
            </a:lvl3pPr>
            <a:lvl4pPr marL="663854" indent="0">
              <a:buNone/>
              <a:defRPr sz="968"/>
            </a:lvl4pPr>
            <a:lvl5pPr marL="885139" indent="0">
              <a:buNone/>
              <a:defRPr sz="968"/>
            </a:lvl5pPr>
            <a:lvl6pPr marL="1106424" indent="0">
              <a:buNone/>
              <a:defRPr sz="968"/>
            </a:lvl6pPr>
            <a:lvl7pPr marL="1327709" indent="0">
              <a:buNone/>
              <a:defRPr sz="968"/>
            </a:lvl7pPr>
            <a:lvl8pPr marL="1548994" indent="0">
              <a:buNone/>
              <a:defRPr sz="968"/>
            </a:lvl8pPr>
            <a:lvl9pPr marL="1770278" indent="0">
              <a:buNone/>
              <a:defRPr sz="9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61" y="1036796"/>
            <a:ext cx="1427484" cy="1920794"/>
          </a:xfrm>
        </p:spPr>
        <p:txBody>
          <a:bodyPr/>
          <a:lstStyle>
            <a:lvl1pPr marL="0" indent="0">
              <a:buNone/>
              <a:defRPr sz="774"/>
            </a:lvl1pPr>
            <a:lvl2pPr marL="221285" indent="0">
              <a:buNone/>
              <a:defRPr sz="678"/>
            </a:lvl2pPr>
            <a:lvl3pPr marL="442570" indent="0">
              <a:buNone/>
              <a:defRPr sz="581"/>
            </a:lvl3pPr>
            <a:lvl4pPr marL="663854" indent="0">
              <a:buNone/>
              <a:defRPr sz="484"/>
            </a:lvl4pPr>
            <a:lvl5pPr marL="885139" indent="0">
              <a:buNone/>
              <a:defRPr sz="484"/>
            </a:lvl5pPr>
            <a:lvl6pPr marL="1106424" indent="0">
              <a:buNone/>
              <a:defRPr sz="484"/>
            </a:lvl6pPr>
            <a:lvl7pPr marL="1327709" indent="0">
              <a:buNone/>
              <a:defRPr sz="484"/>
            </a:lvl7pPr>
            <a:lvl8pPr marL="1548994" indent="0">
              <a:buNone/>
              <a:defRPr sz="484"/>
            </a:lvl8pPr>
            <a:lvl9pPr marL="1770278" indent="0">
              <a:buNone/>
              <a:defRPr sz="48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CCB2F-F6A6-4CD5-B60C-74B8C0AEF638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3C43-BAA6-452C-9C87-13B6A594F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63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284" y="184000"/>
            <a:ext cx="3817382" cy="6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284" y="919997"/>
            <a:ext cx="3817382" cy="2192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284" y="3203190"/>
            <a:ext cx="995839" cy="18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CCB2F-F6A6-4CD5-B60C-74B8C0AEF638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66096" y="3203190"/>
            <a:ext cx="1493758" cy="18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25827" y="3203190"/>
            <a:ext cx="995839" cy="18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53C43-BAA6-452C-9C87-13B6A594F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89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442570" rtl="0" eaLnBrk="1" latinLnBrk="0" hangingPunct="1">
        <a:lnSpc>
          <a:spcPct val="90000"/>
        </a:lnSpc>
        <a:spcBef>
          <a:spcPct val="0"/>
        </a:spcBef>
        <a:buNone/>
        <a:defRPr sz="21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642" indent="-110642" algn="l" defTabSz="442570" rtl="0" eaLnBrk="1" latinLnBrk="0" hangingPunct="1">
        <a:lnSpc>
          <a:spcPct val="90000"/>
        </a:lnSpc>
        <a:spcBef>
          <a:spcPts val="484"/>
        </a:spcBef>
        <a:buFont typeface="Arial" panose="020B0604020202020204" pitchFamily="34" charset="0"/>
        <a:buChar char="•"/>
        <a:defRPr sz="1355" kern="1200">
          <a:solidFill>
            <a:schemeClr val="tx1"/>
          </a:solidFill>
          <a:latin typeface="+mn-lt"/>
          <a:ea typeface="+mn-ea"/>
          <a:cs typeface="+mn-cs"/>
        </a:defRPr>
      </a:lvl1pPr>
      <a:lvl2pPr marL="331927" indent="-110642" algn="l" defTabSz="442570" rtl="0" eaLnBrk="1" latinLnBrk="0" hangingPunct="1">
        <a:lnSpc>
          <a:spcPct val="90000"/>
        </a:lnSpc>
        <a:spcBef>
          <a:spcPts val="242"/>
        </a:spcBef>
        <a:buFont typeface="Arial" panose="020B0604020202020204" pitchFamily="34" charset="0"/>
        <a:buChar char="•"/>
        <a:defRPr sz="1162" kern="1200">
          <a:solidFill>
            <a:schemeClr val="tx1"/>
          </a:solidFill>
          <a:latin typeface="+mn-lt"/>
          <a:ea typeface="+mn-ea"/>
          <a:cs typeface="+mn-cs"/>
        </a:defRPr>
      </a:lvl2pPr>
      <a:lvl3pPr marL="553212" indent="-110642" algn="l" defTabSz="442570" rtl="0" eaLnBrk="1" latinLnBrk="0" hangingPunct="1">
        <a:lnSpc>
          <a:spcPct val="90000"/>
        </a:lnSpc>
        <a:spcBef>
          <a:spcPts val="242"/>
        </a:spcBef>
        <a:buFont typeface="Arial" panose="020B0604020202020204" pitchFamily="34" charset="0"/>
        <a:buChar char="•"/>
        <a:defRPr sz="968" kern="1200">
          <a:solidFill>
            <a:schemeClr val="tx1"/>
          </a:solidFill>
          <a:latin typeface="+mn-lt"/>
          <a:ea typeface="+mn-ea"/>
          <a:cs typeface="+mn-cs"/>
        </a:defRPr>
      </a:lvl3pPr>
      <a:lvl4pPr marL="774497" indent="-110642" algn="l" defTabSz="442570" rtl="0" eaLnBrk="1" latinLnBrk="0" hangingPunct="1">
        <a:lnSpc>
          <a:spcPct val="90000"/>
        </a:lnSpc>
        <a:spcBef>
          <a:spcPts val="242"/>
        </a:spcBef>
        <a:buFont typeface="Arial" panose="020B0604020202020204" pitchFamily="34" charset="0"/>
        <a:buChar char="•"/>
        <a:defRPr sz="871" kern="1200">
          <a:solidFill>
            <a:schemeClr val="tx1"/>
          </a:solidFill>
          <a:latin typeface="+mn-lt"/>
          <a:ea typeface="+mn-ea"/>
          <a:cs typeface="+mn-cs"/>
        </a:defRPr>
      </a:lvl4pPr>
      <a:lvl5pPr marL="995782" indent="-110642" algn="l" defTabSz="442570" rtl="0" eaLnBrk="1" latinLnBrk="0" hangingPunct="1">
        <a:lnSpc>
          <a:spcPct val="90000"/>
        </a:lnSpc>
        <a:spcBef>
          <a:spcPts val="242"/>
        </a:spcBef>
        <a:buFont typeface="Arial" panose="020B0604020202020204" pitchFamily="34" charset="0"/>
        <a:buChar char="•"/>
        <a:defRPr sz="871" kern="1200">
          <a:solidFill>
            <a:schemeClr val="tx1"/>
          </a:solidFill>
          <a:latin typeface="+mn-lt"/>
          <a:ea typeface="+mn-ea"/>
          <a:cs typeface="+mn-cs"/>
        </a:defRPr>
      </a:lvl5pPr>
      <a:lvl6pPr marL="1217066" indent="-110642" algn="l" defTabSz="442570" rtl="0" eaLnBrk="1" latinLnBrk="0" hangingPunct="1">
        <a:lnSpc>
          <a:spcPct val="90000"/>
        </a:lnSpc>
        <a:spcBef>
          <a:spcPts val="242"/>
        </a:spcBef>
        <a:buFont typeface="Arial" panose="020B0604020202020204" pitchFamily="34" charset="0"/>
        <a:buChar char="•"/>
        <a:defRPr sz="871" kern="1200">
          <a:solidFill>
            <a:schemeClr val="tx1"/>
          </a:solidFill>
          <a:latin typeface="+mn-lt"/>
          <a:ea typeface="+mn-ea"/>
          <a:cs typeface="+mn-cs"/>
        </a:defRPr>
      </a:lvl6pPr>
      <a:lvl7pPr marL="1438351" indent="-110642" algn="l" defTabSz="442570" rtl="0" eaLnBrk="1" latinLnBrk="0" hangingPunct="1">
        <a:lnSpc>
          <a:spcPct val="90000"/>
        </a:lnSpc>
        <a:spcBef>
          <a:spcPts val="242"/>
        </a:spcBef>
        <a:buFont typeface="Arial" panose="020B0604020202020204" pitchFamily="34" charset="0"/>
        <a:buChar char="•"/>
        <a:defRPr sz="871" kern="1200">
          <a:solidFill>
            <a:schemeClr val="tx1"/>
          </a:solidFill>
          <a:latin typeface="+mn-lt"/>
          <a:ea typeface="+mn-ea"/>
          <a:cs typeface="+mn-cs"/>
        </a:defRPr>
      </a:lvl7pPr>
      <a:lvl8pPr marL="1659636" indent="-110642" algn="l" defTabSz="442570" rtl="0" eaLnBrk="1" latinLnBrk="0" hangingPunct="1">
        <a:lnSpc>
          <a:spcPct val="90000"/>
        </a:lnSpc>
        <a:spcBef>
          <a:spcPts val="242"/>
        </a:spcBef>
        <a:buFont typeface="Arial" panose="020B0604020202020204" pitchFamily="34" charset="0"/>
        <a:buChar char="•"/>
        <a:defRPr sz="871" kern="1200">
          <a:solidFill>
            <a:schemeClr val="tx1"/>
          </a:solidFill>
          <a:latin typeface="+mn-lt"/>
          <a:ea typeface="+mn-ea"/>
          <a:cs typeface="+mn-cs"/>
        </a:defRPr>
      </a:lvl8pPr>
      <a:lvl9pPr marL="1880921" indent="-110642" algn="l" defTabSz="442570" rtl="0" eaLnBrk="1" latinLnBrk="0" hangingPunct="1">
        <a:lnSpc>
          <a:spcPct val="90000"/>
        </a:lnSpc>
        <a:spcBef>
          <a:spcPts val="242"/>
        </a:spcBef>
        <a:buFont typeface="Arial" panose="020B0604020202020204" pitchFamily="34" charset="0"/>
        <a:buChar char="•"/>
        <a:defRPr sz="8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42570" rtl="0" eaLnBrk="1" latinLnBrk="0" hangingPunct="1">
        <a:defRPr sz="871" kern="1200">
          <a:solidFill>
            <a:schemeClr val="tx1"/>
          </a:solidFill>
          <a:latin typeface="+mn-lt"/>
          <a:ea typeface="+mn-ea"/>
          <a:cs typeface="+mn-cs"/>
        </a:defRPr>
      </a:lvl1pPr>
      <a:lvl2pPr marL="221285" algn="l" defTabSz="442570" rtl="0" eaLnBrk="1" latinLnBrk="0" hangingPunct="1">
        <a:defRPr sz="871" kern="1200">
          <a:solidFill>
            <a:schemeClr val="tx1"/>
          </a:solidFill>
          <a:latin typeface="+mn-lt"/>
          <a:ea typeface="+mn-ea"/>
          <a:cs typeface="+mn-cs"/>
        </a:defRPr>
      </a:lvl2pPr>
      <a:lvl3pPr marL="442570" algn="l" defTabSz="442570" rtl="0" eaLnBrk="1" latinLnBrk="0" hangingPunct="1">
        <a:defRPr sz="871" kern="1200">
          <a:solidFill>
            <a:schemeClr val="tx1"/>
          </a:solidFill>
          <a:latin typeface="+mn-lt"/>
          <a:ea typeface="+mn-ea"/>
          <a:cs typeface="+mn-cs"/>
        </a:defRPr>
      </a:lvl3pPr>
      <a:lvl4pPr marL="663854" algn="l" defTabSz="442570" rtl="0" eaLnBrk="1" latinLnBrk="0" hangingPunct="1">
        <a:defRPr sz="871" kern="1200">
          <a:solidFill>
            <a:schemeClr val="tx1"/>
          </a:solidFill>
          <a:latin typeface="+mn-lt"/>
          <a:ea typeface="+mn-ea"/>
          <a:cs typeface="+mn-cs"/>
        </a:defRPr>
      </a:lvl4pPr>
      <a:lvl5pPr marL="885139" algn="l" defTabSz="442570" rtl="0" eaLnBrk="1" latinLnBrk="0" hangingPunct="1">
        <a:defRPr sz="871" kern="1200">
          <a:solidFill>
            <a:schemeClr val="tx1"/>
          </a:solidFill>
          <a:latin typeface="+mn-lt"/>
          <a:ea typeface="+mn-ea"/>
          <a:cs typeface="+mn-cs"/>
        </a:defRPr>
      </a:lvl5pPr>
      <a:lvl6pPr marL="1106424" algn="l" defTabSz="442570" rtl="0" eaLnBrk="1" latinLnBrk="0" hangingPunct="1">
        <a:defRPr sz="871" kern="1200">
          <a:solidFill>
            <a:schemeClr val="tx1"/>
          </a:solidFill>
          <a:latin typeface="+mn-lt"/>
          <a:ea typeface="+mn-ea"/>
          <a:cs typeface="+mn-cs"/>
        </a:defRPr>
      </a:lvl6pPr>
      <a:lvl7pPr marL="1327709" algn="l" defTabSz="442570" rtl="0" eaLnBrk="1" latinLnBrk="0" hangingPunct="1">
        <a:defRPr sz="871" kern="1200">
          <a:solidFill>
            <a:schemeClr val="tx1"/>
          </a:solidFill>
          <a:latin typeface="+mn-lt"/>
          <a:ea typeface="+mn-ea"/>
          <a:cs typeface="+mn-cs"/>
        </a:defRPr>
      </a:lvl7pPr>
      <a:lvl8pPr marL="1548994" algn="l" defTabSz="442570" rtl="0" eaLnBrk="1" latinLnBrk="0" hangingPunct="1">
        <a:defRPr sz="871" kern="1200">
          <a:solidFill>
            <a:schemeClr val="tx1"/>
          </a:solidFill>
          <a:latin typeface="+mn-lt"/>
          <a:ea typeface="+mn-ea"/>
          <a:cs typeface="+mn-cs"/>
        </a:defRPr>
      </a:lvl8pPr>
      <a:lvl9pPr marL="1770278" algn="l" defTabSz="442570" rtl="0" eaLnBrk="1" latinLnBrk="0" hangingPunct="1">
        <a:defRPr sz="87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D64B595-7D86-40C1-A026-6511738DD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19"/>
            <a:ext cx="4425950" cy="345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355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392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Renato Vieira</dc:creator>
  <cp:lastModifiedBy>Schwambach Vieira, Renato</cp:lastModifiedBy>
  <cp:revision>7</cp:revision>
  <dcterms:created xsi:type="dcterms:W3CDTF">2018-08-27T20:11:58Z</dcterms:created>
  <dcterms:modified xsi:type="dcterms:W3CDTF">2019-04-06T21:25:58Z</dcterms:modified>
</cp:coreProperties>
</file>