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1e44b61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1e44b61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1e44b61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1e44b61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1e44b61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1e44b61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201d9f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201d9f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e1e44b3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e1e44b3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1e44b31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1e44b31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1e44b31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1e44b31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1e44b31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1e44b31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1e44b61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1e44b61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1e44b61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1e44b61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1e44b61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1e44b61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1e44b61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1e44b61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courses.grainger.illinois.edu/cs447/fa2019/Slides/Lecture09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RNN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Double Lan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Input gate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75" y="1234075"/>
            <a:ext cx="704014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Cell state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300" y="1234075"/>
            <a:ext cx="7072748" cy="33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800167" y="1351861"/>
            <a:ext cx="25881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155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Output gate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75" y="1234075"/>
            <a:ext cx="7603831" cy="33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823939" y="1348015"/>
            <a:ext cx="24225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47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GRU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Reset gate (how much past information to forget)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Update gate (information to add and forget)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088" y="1685075"/>
            <a:ext cx="4088071" cy="33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RNN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813" y="351475"/>
            <a:ext cx="63531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3400" y="4314275"/>
            <a:ext cx="196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layfair Display"/>
                <a:ea typeface="Playfair Display"/>
                <a:cs typeface="Playfair Display"/>
                <a:sym typeface="Playfair Display"/>
              </a:rPr>
              <a:t>[</a:t>
            </a:r>
            <a:r>
              <a:rPr lang="zh-C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reference</a:t>
            </a:r>
            <a:r>
              <a:rPr lang="zh-CN">
                <a:latin typeface="Playfair Display"/>
                <a:ea typeface="Playfair Display"/>
                <a:cs typeface="Playfair Display"/>
                <a:sym typeface="Playfair Display"/>
              </a:rPr>
              <a:t>: uiuc cs 447 ]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FeedForward NN &amp; Recurrent NN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Recurrent NN: Use previous time vector to update the current time vector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why not back up at each step instead of sum them at the end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--  possible: the first one gets more feedback than the last one, the last one only gets fourth loss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BI-RNN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this can be used for tagging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but not for language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you can not see the words both from right and left, this would be seen as cheating...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RNN TO LSTM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061700" y="1084775"/>
            <a:ext cx="7020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Playfair Display"/>
                <a:ea typeface="Playfair Display"/>
                <a:cs typeface="Playfair Display"/>
                <a:sym typeface="Playfair Display"/>
              </a:rPr>
              <a:t>Issue: Long-term dependency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50" y="1583800"/>
            <a:ext cx="6238307" cy="28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279775" y="4418250"/>
            <a:ext cx="7020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layfair Display"/>
                <a:ea typeface="Playfair Display"/>
                <a:cs typeface="Playfair Display"/>
                <a:sym typeface="Playfair Display"/>
              </a:rPr>
              <a:t>Figure 1: architecture of RNN. Retrieved from: </a:t>
            </a:r>
            <a:r>
              <a:rPr lang="zh-CN">
                <a:solidFill>
                  <a:schemeClr val="dk2"/>
                </a:solidFill>
              </a:rPr>
              <a:t>https://www.infolks.info/blog/recurrent-neural-network/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gradient explosion (without tanh)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858775"/>
            <a:ext cx="90487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47650" y="2011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362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gradient</a:t>
            </a:r>
            <a:r>
              <a:rPr lang="zh-CN"/>
              <a:t> vanish (with tanh)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0950"/>
            <a:ext cx="90487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04800" y="2023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LSTM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34075"/>
            <a:ext cx="85206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Strategy: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Forget gate ( how much information to preserve)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Input gate ( how much new information to add)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Cell state ( information include current and previous)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Output gate (current hidden state)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Solution: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sigmoid (0 forget, 1 keep/ 0 not important, 1 important)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/>
              <a:t>tanh (squish to [-1,1])</a:t>
            </a:r>
            <a:endParaRPr sz="1400"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10055" r="0" t="4698"/>
          <a:stretch/>
        </p:blipFill>
        <p:spPr>
          <a:xfrm>
            <a:off x="4777850" y="371700"/>
            <a:ext cx="4366149" cy="37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423200" y="3943575"/>
            <a:ext cx="36207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layfair Display"/>
                <a:ea typeface="Playfair Display"/>
                <a:cs typeface="Playfair Display"/>
                <a:sym typeface="Playfair Display"/>
              </a:rPr>
              <a:t>Figure 2: </a:t>
            </a:r>
            <a:r>
              <a:rPr lang="zh-C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architecture of LSTM. Retrieved from: </a:t>
            </a:r>
            <a:r>
              <a:rPr lang="zh-CN">
                <a:solidFill>
                  <a:schemeClr val="dk2"/>
                </a:solidFill>
              </a:rPr>
              <a:t>https://towardsdatascience.com/illustrated-guide-to-lstms-and-gru-s-a-step-by-step-explanation-44e9eb85bf21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Forget gate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25" y="1234075"/>
            <a:ext cx="7248170" cy="33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85706" y="1346498"/>
            <a:ext cx="25317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244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