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6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7e5e230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7e5e230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 comments scraping that I did!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7e5e230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7e5e230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7e5e230c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7e5e230c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do?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we change if we want i to go backwards?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code + show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7e5e230c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7e5e230c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7e5e230c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7e5e230c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go over nested if statement in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questions!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code + show what happens when x changes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7e5e230c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7e5e230c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 Demo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7e5e230c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7e5e230c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them print whatever they want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7e5e230c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7e5e230c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this it’s just a live demo, and volunteers should be walking around helping students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eplit.com/~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eplit.com/@SowmyaPratipati/RockPaperScissors?v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11708" y="10969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Chictech Beginner Workshop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11700" y="3450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Girls Who Code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language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Very popular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lot of our classes here at UIUC are actually in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Lots of libraries - many different uses of it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4850" y="3153700"/>
            <a:ext cx="1638951" cy="179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loop that executes while a condition is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does this look like?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 example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while (i &lt; 10):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print(i)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 += 1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/ Elif / Else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series of statements checking if specific conditions are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nest these!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/ Elif / Else Example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x = 10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if x &lt; 10: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print(“x is less than 10”)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elif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x &gt; 10: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print(“x is greater than 10”)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print(“x is exactly equal to 10”)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Replit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https://replit.com/~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repl -&gt; Search templates for “Python” -&gt; Create repl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World!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</a:t>
            </a:r>
            <a:r>
              <a:rPr lang="en"/>
              <a:t>rint(“Hello World!”)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Rock Paper Scissors Game!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https://replit.com/@SowmyaPratipati/RockPaperScissors?v=1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Fork the repo and we’ll get started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