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0CF-5846-B369-639D-6E0350CE8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92E14-9AFE-5C28-2BCA-D52A2BAC3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CD7B-0B5E-167C-60E9-93AF3AD1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29B0-C5A6-513E-4921-1ECC6EBA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E5A4-893A-745B-89C1-A0DD2E3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6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4A37-F1B2-5DEA-831B-F26C066C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0E977-97BB-9E13-B867-50B23EF51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C15CA-059D-D796-8F30-45A85F7C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65F5-7FAA-F0EA-376D-7CCAB3CF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0CAF-0D33-C937-B318-19CCF318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A14C8-9171-D684-AF3A-518E51261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135DF-7BBE-173F-3FC7-018F61E94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3B2B-678D-2905-9735-E7DBD350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7A6E-545D-A645-27BA-8412B079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16932-A8CC-33A7-5AE3-148E9A1B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F47C-F44D-842E-4FAF-61FB7634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92B1-07C2-02D2-DC65-298542E64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7057-6E62-389D-AFA8-2F9800D1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B0FF-4874-09A0-5EC9-9275E6F2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4D49-1976-0FE8-50A8-1A6430E1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6717-713F-148F-AAB1-616BDC2A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99E9F-E854-5C9B-0B4A-D544A769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5E6-5162-0C8F-2905-437F0223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398F-D0DF-70A0-BEC5-5D34E664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C53B9-4EB3-1E5A-22FB-18088234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0CFB-B074-D1B6-FF02-CA30739D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0F9D-E01E-7EAD-EC04-42D87648B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8B3A0-F544-2AFD-2B96-FCE588F46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CDD1C-A5DC-D233-5B67-3BA1E161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CEB70-ACBE-13E4-181D-72C4E402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14130-8BD8-3FF7-C5D2-2E15DCF8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C7E3-515C-6505-A633-CD9992A7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A383-A75D-730B-4CC5-425EC808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43B6-1FF2-A36E-338D-C34876564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B08E4-7684-79C2-562C-F1C1C0AA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740EF-A3E7-1889-A62F-2CC282390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B73E2-BC77-730D-71A2-65554CC8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58AD1-54BE-A9A9-649C-F03D5B0B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D4961-3F6E-794C-2C37-D835DF53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2A67-387D-C9CF-C9DA-F546ED4E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49D16-8946-D029-7721-7500EC5C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44E5-EE5F-9CBF-FB2A-E0ABD4B4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00599-C08F-EC5E-D58F-F6A3CA2C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FACF5-271F-9CCD-BD55-FB15E9D7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EB9C4-8074-D34A-3A52-A2997C1D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533B2-ED5A-99E5-5CA3-33547465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6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9BF7-4D02-0CC5-541D-A96EEA58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943E-F60B-F007-BEB7-DC752EDC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9A1C3-5525-7880-2994-E93E41029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8ED44-A7B8-371F-9794-169826CD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51455-BC3B-405A-390F-D553BA74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7AFBC-89FD-40F6-760E-0F05A82C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305-C51A-15C1-9F19-06B95F63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E74C3-3CB3-B742-99F9-C626FA033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40F3E-BAE8-5F1C-EBC4-EDD534876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74957-00C6-0A74-9BE6-C1E75D16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46CF8-A5CF-3ABA-2619-73D2E5B7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0693A-E0C4-CADE-FCE2-9920DBA6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623F5-9CF0-5ED5-7E93-1D865803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A816-36F3-445B-629D-28142C99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A0D8-E31D-E024-A109-40DA008B2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1804C-7AA3-4BB5-802B-0386E2681DFE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A217F-E5C9-A2E4-8E7B-349353686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E161-DD7E-4F5D-B189-73FF4ACB8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5E816-2A81-4EC1-86E0-A6F4470A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0BAEA8D4-F5FC-D555-E7AB-24AF492E218E}"/>
              </a:ext>
            </a:extLst>
          </p:cNvPr>
          <p:cNvSpPr/>
          <p:nvPr/>
        </p:nvSpPr>
        <p:spPr>
          <a:xfrm>
            <a:off x="9653154" y="2218459"/>
            <a:ext cx="1855097" cy="23820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i="1" dirty="0">
                <a:solidFill>
                  <a:schemeClr val="tx1"/>
                </a:solidFill>
              </a:rPr>
              <a:t>scene preds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F6A947-6844-DB7E-59B4-82FBDEEE331B}"/>
              </a:ext>
            </a:extLst>
          </p:cNvPr>
          <p:cNvSpPr/>
          <p:nvPr/>
        </p:nvSpPr>
        <p:spPr>
          <a:xfrm>
            <a:off x="5506870" y="3095773"/>
            <a:ext cx="1868556" cy="353362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i="1" dirty="0">
                <a:solidFill>
                  <a:schemeClr val="tx1"/>
                </a:solidFill>
              </a:rPr>
              <a:t>scene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FC187F-212B-B049-F140-1369CAA81661}"/>
              </a:ext>
            </a:extLst>
          </p:cNvPr>
          <p:cNvSpPr/>
          <p:nvPr/>
        </p:nvSpPr>
        <p:spPr>
          <a:xfrm>
            <a:off x="152400" y="3124200"/>
            <a:ext cx="1447800" cy="6096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readings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F6C6C-0725-C614-8A73-E7A153E9E9CC}"/>
              </a:ext>
            </a:extLst>
          </p:cNvPr>
          <p:cNvSpPr/>
          <p:nvPr/>
        </p:nvSpPr>
        <p:spPr>
          <a:xfrm>
            <a:off x="1905000" y="31242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estimation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D933C4-8A31-633E-3C32-BD0A827A6F62}"/>
              </a:ext>
            </a:extLst>
          </p:cNvPr>
          <p:cNvSpPr/>
          <p:nvPr/>
        </p:nvSpPr>
        <p:spPr>
          <a:xfrm>
            <a:off x="152400" y="4204893"/>
            <a:ext cx="1447800" cy="6096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readings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88728B-84C2-4B67-B02A-95A465086E65}"/>
              </a:ext>
            </a:extLst>
          </p:cNvPr>
          <p:cNvSpPr/>
          <p:nvPr/>
        </p:nvSpPr>
        <p:spPr>
          <a:xfrm>
            <a:off x="3198191" y="1520825"/>
            <a:ext cx="1447800" cy="6096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road maps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4FF46B-4D4A-65CE-3EE1-17B079130150}"/>
              </a:ext>
            </a:extLst>
          </p:cNvPr>
          <p:cNvSpPr/>
          <p:nvPr/>
        </p:nvSpPr>
        <p:spPr>
          <a:xfrm>
            <a:off x="3619816" y="2442062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Roadgraph</a:t>
            </a:r>
            <a:r>
              <a:rPr lang="en-US" dirty="0"/>
              <a:t> update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829F13-7FAB-0C19-0E0F-68C962D2A1BB}"/>
              </a:ext>
            </a:extLst>
          </p:cNvPr>
          <p:cNvSpPr/>
          <p:nvPr/>
        </p:nvSpPr>
        <p:spPr>
          <a:xfrm>
            <a:off x="3772216" y="5088105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detection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D44B22-0DDC-FF7A-49DB-F04484B7EBE4}"/>
              </a:ext>
            </a:extLst>
          </p:cNvPr>
          <p:cNvSpPr/>
          <p:nvPr/>
        </p:nvSpPr>
        <p:spPr>
          <a:xfrm>
            <a:off x="3770953" y="367100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Lane detection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88EB26-5C50-FD9D-3123-7A8B5C0A93E1}"/>
              </a:ext>
            </a:extLst>
          </p:cNvPr>
          <p:cNvSpPr/>
          <p:nvPr/>
        </p:nvSpPr>
        <p:spPr>
          <a:xfrm>
            <a:off x="3762139" y="4377928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detection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C36E71-BC6F-08F4-85E0-300327FEC9FF}"/>
              </a:ext>
            </a:extLst>
          </p:cNvPr>
          <p:cNvSpPr/>
          <p:nvPr/>
        </p:nvSpPr>
        <p:spPr>
          <a:xfrm>
            <a:off x="3770953" y="5814074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Environment detection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5D254D-73C0-C9C0-AD8C-2061DA9B0AEE}"/>
              </a:ext>
            </a:extLst>
          </p:cNvPr>
          <p:cNvSpPr/>
          <p:nvPr/>
        </p:nvSpPr>
        <p:spPr>
          <a:xfrm>
            <a:off x="8020523" y="2391187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 estimation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40883C-528E-0A3E-75A5-41918B8D6D79}"/>
              </a:ext>
            </a:extLst>
          </p:cNvPr>
          <p:cNvSpPr/>
          <p:nvPr/>
        </p:nvSpPr>
        <p:spPr>
          <a:xfrm>
            <a:off x="8020523" y="3114684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Relations estimation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0632E9-4D5A-A10C-E2B0-0D42C26294F5}"/>
              </a:ext>
            </a:extLst>
          </p:cNvPr>
          <p:cNvSpPr/>
          <p:nvPr/>
        </p:nvSpPr>
        <p:spPr>
          <a:xfrm>
            <a:off x="8020523" y="3859221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Predicate evaluation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51C0BD-8149-73E2-BA01-93DC47B891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600200" y="3429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0BA4BE8-62A0-3569-FE6B-F1C95A0B3FEC}"/>
              </a:ext>
            </a:extLst>
          </p:cNvPr>
          <p:cNvSpPr/>
          <p:nvPr/>
        </p:nvSpPr>
        <p:spPr>
          <a:xfrm>
            <a:off x="1973755" y="4467904"/>
            <a:ext cx="1322554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465A81-DE13-A08A-8A1D-3D0EEB712D26}"/>
              </a:ext>
            </a:extLst>
          </p:cNvPr>
          <p:cNvSpPr/>
          <p:nvPr/>
        </p:nvSpPr>
        <p:spPr>
          <a:xfrm>
            <a:off x="5699418" y="3240543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roadgraph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BC9388-948E-DAAA-7AF7-639B5F1B1BD9}"/>
              </a:ext>
            </a:extLst>
          </p:cNvPr>
          <p:cNvSpPr/>
          <p:nvPr/>
        </p:nvSpPr>
        <p:spPr>
          <a:xfrm>
            <a:off x="5699418" y="4810862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4BC6D1-8ECB-05B5-7B13-5D2DB283EFF6}"/>
              </a:ext>
            </a:extLst>
          </p:cNvPr>
          <p:cNvSpPr/>
          <p:nvPr/>
        </p:nvSpPr>
        <p:spPr>
          <a:xfrm>
            <a:off x="5699418" y="5193979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obstacles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62BE93-3589-895A-DB16-1509E5006C87}"/>
              </a:ext>
            </a:extLst>
          </p:cNvPr>
          <p:cNvSpPr/>
          <p:nvPr/>
        </p:nvSpPr>
        <p:spPr>
          <a:xfrm>
            <a:off x="5699418" y="5568308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B89488-E8CC-F0F1-BE5F-4607B2CB2E15}"/>
              </a:ext>
            </a:extLst>
          </p:cNvPr>
          <p:cNvSpPr/>
          <p:nvPr/>
        </p:nvSpPr>
        <p:spPr>
          <a:xfrm>
            <a:off x="5699418" y="5951425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environment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AF9C5B-7DA6-1CCB-F1ED-ABB8C849A58B}"/>
              </a:ext>
            </a:extLst>
          </p:cNvPr>
          <p:cNvSpPr/>
          <p:nvPr/>
        </p:nvSpPr>
        <p:spPr>
          <a:xfrm>
            <a:off x="5699418" y="4439351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AD46DB-38EB-82DF-E166-725B126CA2B4}"/>
              </a:ext>
            </a:extLst>
          </p:cNvPr>
          <p:cNvSpPr/>
          <p:nvPr/>
        </p:nvSpPr>
        <p:spPr>
          <a:xfrm>
            <a:off x="9858690" y="2435588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 intents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1B0508-B286-DDA1-931C-3074F639D051}"/>
              </a:ext>
            </a:extLst>
          </p:cNvPr>
          <p:cNvSpPr/>
          <p:nvPr/>
        </p:nvSpPr>
        <p:spPr>
          <a:xfrm>
            <a:off x="9858690" y="2818491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8D7943-402A-C5AC-E222-D02C158B7285}"/>
              </a:ext>
            </a:extLst>
          </p:cNvPr>
          <p:cNvSpPr/>
          <p:nvPr/>
        </p:nvSpPr>
        <p:spPr>
          <a:xfrm>
            <a:off x="9858690" y="3201608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50D4B-6D0B-F19E-6C7C-399014FA23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22091" y="2130425"/>
            <a:ext cx="421625" cy="31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BF424D-6C8B-D1B8-5B43-BA5155D56670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1600200" y="3975800"/>
            <a:ext cx="2170753" cy="53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259371A-0046-E213-9C5F-113DC88CD3BA}"/>
              </a:ext>
            </a:extLst>
          </p:cNvPr>
          <p:cNvSpPr/>
          <p:nvPr/>
        </p:nvSpPr>
        <p:spPr>
          <a:xfrm>
            <a:off x="1181100" y="1509244"/>
            <a:ext cx="1447800" cy="6096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Calibration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EFCA4D-66FC-1694-9390-13584A6D8FC9}"/>
              </a:ext>
            </a:extLst>
          </p:cNvPr>
          <p:cNvSpPr/>
          <p:nvPr/>
        </p:nvSpPr>
        <p:spPr>
          <a:xfrm>
            <a:off x="5218753" y="1520825"/>
            <a:ext cx="1447800" cy="6096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models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C9E011-9C17-924A-28B6-98B30419AE25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 flipH="1">
            <a:off x="4486039" y="2130425"/>
            <a:ext cx="1456614" cy="224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273409-0B4B-A176-549F-7B0812FEC0C6}"/>
              </a:ext>
            </a:extLst>
          </p:cNvPr>
          <p:cNvCxnSpPr>
            <a:cxnSpLocks/>
            <a:stCxn id="32" idx="2"/>
            <a:endCxn id="15" idx="1"/>
          </p:cNvCxnSpPr>
          <p:nvPr/>
        </p:nvCxnSpPr>
        <p:spPr>
          <a:xfrm>
            <a:off x="5942653" y="2130425"/>
            <a:ext cx="2077870" cy="56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3C2744-F401-FF0C-6AEE-0D1F1BB0D95C}"/>
              </a:ext>
            </a:extLst>
          </p:cNvPr>
          <p:cNvCxnSpPr>
            <a:cxnSpLocks/>
            <a:stCxn id="32" idx="2"/>
            <a:endCxn id="12" idx="0"/>
          </p:cNvCxnSpPr>
          <p:nvPr/>
        </p:nvCxnSpPr>
        <p:spPr>
          <a:xfrm flipH="1">
            <a:off x="4494853" y="2130425"/>
            <a:ext cx="1447800" cy="154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0E03CF-2107-519B-745C-46F7E1526F9D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>
          <a:xfrm flipH="1">
            <a:off x="4496116" y="2130425"/>
            <a:ext cx="1446537" cy="2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A877C5-08BC-8AF5-6070-967F74CDB4A9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 flipH="1">
            <a:off x="4494853" y="2130425"/>
            <a:ext cx="1447800" cy="368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BB4FA4-470E-DE36-4D85-0EF027760F7C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>
            <a:off x="1905000" y="2118844"/>
            <a:ext cx="723900" cy="100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41D37-3C38-47EF-1711-0EC5067BAFD9}"/>
              </a:ext>
            </a:extLst>
          </p:cNvPr>
          <p:cNvCxnSpPr>
            <a:cxnSpLocks/>
            <a:stCxn id="31" idx="2"/>
            <a:endCxn id="12" idx="1"/>
          </p:cNvCxnSpPr>
          <p:nvPr/>
        </p:nvCxnSpPr>
        <p:spPr>
          <a:xfrm>
            <a:off x="1905000" y="2118844"/>
            <a:ext cx="1865953" cy="185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0D34F5-A1B8-7207-0A74-614069D5E1E6}"/>
              </a:ext>
            </a:extLst>
          </p:cNvPr>
          <p:cNvCxnSpPr>
            <a:cxnSpLocks/>
            <a:stCxn id="31" idx="2"/>
            <a:endCxn id="10" idx="1"/>
          </p:cNvCxnSpPr>
          <p:nvPr/>
        </p:nvCxnSpPr>
        <p:spPr>
          <a:xfrm>
            <a:off x="1905000" y="2118844"/>
            <a:ext cx="1867216" cy="327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A70FF2-3FA9-2C3A-9AC4-39656EA623EA}"/>
              </a:ext>
            </a:extLst>
          </p:cNvPr>
          <p:cNvCxnSpPr>
            <a:cxnSpLocks/>
            <a:stCxn id="31" idx="2"/>
            <a:endCxn id="14" idx="1"/>
          </p:cNvCxnSpPr>
          <p:nvPr/>
        </p:nvCxnSpPr>
        <p:spPr>
          <a:xfrm>
            <a:off x="1905000" y="2118844"/>
            <a:ext cx="1865953" cy="400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7621AF-F784-22AB-4F6C-02F4A1F5AD9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600200" y="4509693"/>
            <a:ext cx="2172016" cy="88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760CE8-920F-5438-05A3-355549A8586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1600200" y="3429000"/>
            <a:ext cx="304800" cy="108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A22450-CE1C-8E64-5A84-2EE84507CAC5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1600200" y="4509693"/>
            <a:ext cx="2170753" cy="160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AEA932-7974-98B8-B456-296010C95863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2628900" y="3733800"/>
            <a:ext cx="6132" cy="73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B80F64-83C4-FE43-48F9-F6365B1B3C0D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 flipV="1">
            <a:off x="3296309" y="3975800"/>
            <a:ext cx="474644" cy="65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FFA6A2-428F-0776-E6C7-348502A76268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3296309" y="4629036"/>
            <a:ext cx="475907" cy="76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FE4FE7-90C8-2D14-54E6-2ECF9E91A1FB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3296309" y="4629036"/>
            <a:ext cx="474644" cy="148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CBB826-F9A3-4527-67C9-CC676CFE1E34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3296309" y="2746862"/>
            <a:ext cx="323507" cy="188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75AC92-9A46-DB29-EA30-8F75A970A84D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5067616" y="2746862"/>
            <a:ext cx="1336179" cy="49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F0F68E-DCCE-3B09-BCD6-F6D3ACA03E40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 flipH="1">
            <a:off x="4486039" y="3562806"/>
            <a:ext cx="1917756" cy="81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B1B97F-DDB6-0B2C-F248-92C2883C02AB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flipH="1">
            <a:off x="4494853" y="3562806"/>
            <a:ext cx="1908942" cy="10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20B812-1DF4-40DB-898E-412FCD449E72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5218753" y="3975800"/>
            <a:ext cx="480665" cy="62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53BAFA-6E51-2A7A-308B-4EFED3D18ED5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5220016" y="5355111"/>
            <a:ext cx="479402" cy="3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8C185C-A432-CCC1-AD1D-FD6D4A9DDBD4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5220016" y="5392905"/>
            <a:ext cx="479402" cy="33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679689C-E4CF-37E3-BE58-686A174A9545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5218753" y="6112557"/>
            <a:ext cx="480665" cy="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0525EA-D132-13E7-8EB4-896BA3A21633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5209939" y="4682728"/>
            <a:ext cx="489479" cy="28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EC7E70-227C-A793-4CE3-577B7E0029F4}"/>
              </a:ext>
            </a:extLst>
          </p:cNvPr>
          <p:cNvCxnSpPr>
            <a:cxnSpLocks/>
            <a:stCxn id="62" idx="3"/>
            <a:endCxn id="17" idx="1"/>
          </p:cNvCxnSpPr>
          <p:nvPr/>
        </p:nvCxnSpPr>
        <p:spPr>
          <a:xfrm flipV="1">
            <a:off x="7375426" y="4164021"/>
            <a:ext cx="645097" cy="69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239865-A71C-3F89-622B-CF35BA7DEE05}"/>
              </a:ext>
            </a:extLst>
          </p:cNvPr>
          <p:cNvCxnSpPr>
            <a:cxnSpLocks/>
            <a:stCxn id="62" idx="3"/>
            <a:endCxn id="16" idx="1"/>
          </p:cNvCxnSpPr>
          <p:nvPr/>
        </p:nvCxnSpPr>
        <p:spPr>
          <a:xfrm flipV="1">
            <a:off x="7375426" y="3419484"/>
            <a:ext cx="645097" cy="144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50EBEA-CEE4-F6B0-4FED-F6F97079976E}"/>
              </a:ext>
            </a:extLst>
          </p:cNvPr>
          <p:cNvCxnSpPr>
            <a:cxnSpLocks/>
            <a:stCxn id="62" idx="3"/>
            <a:endCxn id="15" idx="1"/>
          </p:cNvCxnSpPr>
          <p:nvPr/>
        </p:nvCxnSpPr>
        <p:spPr>
          <a:xfrm flipV="1">
            <a:off x="7375426" y="2695987"/>
            <a:ext cx="645097" cy="216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B7BE205-58C9-2B43-E386-77B342EF3187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9468323" y="2596720"/>
            <a:ext cx="390367" cy="9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FBC5D00-0E6C-660D-4660-13E95379B12F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9468323" y="3362740"/>
            <a:ext cx="390367" cy="80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5CFCF23-06F6-D4FB-E42E-2C9041B3B84F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9468323" y="2979623"/>
            <a:ext cx="390367" cy="43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CDB2D7A-EE22-F8A9-C97B-D77FEB169B6D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3296309" y="4629036"/>
            <a:ext cx="465830" cy="5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4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3DB96-D658-D358-D6CA-A63ECC6D732A}"/>
              </a:ext>
            </a:extLst>
          </p:cNvPr>
          <p:cNvSpPr/>
          <p:nvPr/>
        </p:nvSpPr>
        <p:spPr>
          <a:xfrm>
            <a:off x="3095305" y="3563746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planning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0FFBFB-8A6F-CA91-2990-08B726ED1C95}"/>
              </a:ext>
            </a:extLst>
          </p:cNvPr>
          <p:cNvSpPr/>
          <p:nvPr/>
        </p:nvSpPr>
        <p:spPr>
          <a:xfrm>
            <a:off x="4882264" y="433487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Driving logic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AB414D-94DE-B6A5-2656-4721625F3130}"/>
              </a:ext>
            </a:extLst>
          </p:cNvPr>
          <p:cNvSpPr/>
          <p:nvPr/>
        </p:nvSpPr>
        <p:spPr>
          <a:xfrm>
            <a:off x="6615664" y="5096899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Motion planning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992A36-BE11-8D2D-1C1B-AF925AA96D11}"/>
              </a:ext>
            </a:extLst>
          </p:cNvPr>
          <p:cNvSpPr/>
          <p:nvPr/>
        </p:nvSpPr>
        <p:spPr>
          <a:xfrm>
            <a:off x="8534400" y="5828520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Trajectory tracking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FB19A-8960-502A-368A-5288965BAFB4}"/>
              </a:ext>
            </a:extLst>
          </p:cNvPr>
          <p:cNvSpPr/>
          <p:nvPr/>
        </p:nvSpPr>
        <p:spPr>
          <a:xfrm>
            <a:off x="6635188" y="4478538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F5D6B-A7FE-511D-7FD9-9940E2E4BF09}"/>
              </a:ext>
            </a:extLst>
          </p:cNvPr>
          <p:cNvSpPr/>
          <p:nvPr/>
        </p:nvSpPr>
        <p:spPr>
          <a:xfrm>
            <a:off x="8553923" y="5240568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trajectory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E048EC-41AA-886D-8015-EEBDC2037FB2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 flipV="1">
            <a:off x="2261130" y="4639670"/>
            <a:ext cx="2621134" cy="131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02681F-431B-42DF-1527-0EFA63812ECA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6330064" y="4639670"/>
            <a:ext cx="305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7D7595-6DCC-A394-B85A-186FC918EF00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58300" y="5562831"/>
            <a:ext cx="0" cy="2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C74F41-4E4B-8E68-85DD-ACECFB6E746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860339" y="3076604"/>
            <a:ext cx="248964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7CBAC4-FC61-A729-9159-B3E2880C0F05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9982200" y="6133320"/>
            <a:ext cx="254368" cy="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FE6047-439A-2BEB-BE9E-170BB3B41E8C}"/>
              </a:ext>
            </a:extLst>
          </p:cNvPr>
          <p:cNvSpPr/>
          <p:nvPr/>
        </p:nvSpPr>
        <p:spPr>
          <a:xfrm>
            <a:off x="10236568" y="5832935"/>
            <a:ext cx="1447800" cy="6096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commands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0E0-AFC2-BA0C-C8A5-0BEC245CBCAD}"/>
              </a:ext>
            </a:extLst>
          </p:cNvPr>
          <p:cNvSpPr/>
          <p:nvPr/>
        </p:nvSpPr>
        <p:spPr>
          <a:xfrm>
            <a:off x="938576" y="5416124"/>
            <a:ext cx="1322554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F1B7B8-27B4-300F-2BAB-5DADE75D4FDA}"/>
              </a:ext>
            </a:extLst>
          </p:cNvPr>
          <p:cNvSpPr/>
          <p:nvPr/>
        </p:nvSpPr>
        <p:spPr>
          <a:xfrm>
            <a:off x="938576" y="5796272"/>
            <a:ext cx="1322554" cy="3222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scene preds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F6128-3166-21EF-21CD-ECE9ADA654BF}"/>
              </a:ext>
            </a:extLst>
          </p:cNvPr>
          <p:cNvSpPr/>
          <p:nvPr/>
        </p:nvSpPr>
        <p:spPr>
          <a:xfrm>
            <a:off x="4895293" y="3707415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67C20F-3BA3-FC65-07EB-F25CEADDECCA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 flipV="1">
            <a:off x="2261130" y="4639670"/>
            <a:ext cx="2621134" cy="93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DC4A4-90CF-3316-2462-6A57A3F5D715}"/>
              </a:ext>
            </a:extLst>
          </p:cNvPr>
          <p:cNvSpPr/>
          <p:nvPr/>
        </p:nvSpPr>
        <p:spPr>
          <a:xfrm>
            <a:off x="1412539" y="2771804"/>
            <a:ext cx="14478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execution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E0D060-A34C-466F-101D-39AF7CBCD70A}"/>
              </a:ext>
            </a:extLst>
          </p:cNvPr>
          <p:cNvSpPr/>
          <p:nvPr/>
        </p:nvSpPr>
        <p:spPr>
          <a:xfrm>
            <a:off x="3109303" y="2917433"/>
            <a:ext cx="1408753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B4AF83-525C-EFC0-7FC6-454AF628B426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>
            <a:off x="3813680" y="3239696"/>
            <a:ext cx="1792484" cy="109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0C60B6-5BEE-2F69-228E-C22F8BA41D0A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2261130" y="3868546"/>
            <a:ext cx="834175" cy="170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FEC975-FAE1-D869-B33D-F9FB87665D54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4543105" y="3868546"/>
            <a:ext cx="352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0042A1-9826-5ACD-9461-D340D63ADF55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5599670" y="4029678"/>
            <a:ext cx="6494" cy="30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CA8CAF-0D7B-2A03-07DF-C062A3C99B81}"/>
              </a:ext>
            </a:extLst>
          </p:cNvPr>
          <p:cNvCxnSpPr>
            <a:cxnSpLocks/>
            <a:stCxn id="22" idx="2"/>
            <a:endCxn id="2" idx="0"/>
          </p:cNvCxnSpPr>
          <p:nvPr/>
        </p:nvCxnSpPr>
        <p:spPr>
          <a:xfrm>
            <a:off x="3813680" y="3239696"/>
            <a:ext cx="5525" cy="3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C4F8C8-0A16-EFC0-6259-51F2B5A62949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7339564" y="4800801"/>
            <a:ext cx="1" cy="29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C70AB1-C5AB-EDA5-D64E-924895E7E730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>
            <a:off x="5599670" y="4029678"/>
            <a:ext cx="1739894" cy="106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44632C-1EEA-8A71-4AAA-03656E35D539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2261130" y="5401699"/>
            <a:ext cx="4354534" cy="17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05F7E6-471A-F265-FACB-87CBEB055A26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2261130" y="5401699"/>
            <a:ext cx="4354534" cy="55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D40136-0EC0-5DFC-1F18-5B317474511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8063464" y="5401699"/>
            <a:ext cx="490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E65DFFE-ED1F-740D-FFAF-6E89794648BD}"/>
              </a:ext>
            </a:extLst>
          </p:cNvPr>
          <p:cNvSpPr/>
          <p:nvPr/>
        </p:nvSpPr>
        <p:spPr>
          <a:xfrm>
            <a:off x="1412539" y="1889182"/>
            <a:ext cx="1447800" cy="6096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Rider input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0F6BD8-2469-DF54-3C38-850AC099DA25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2136439" y="2498782"/>
            <a:ext cx="0" cy="27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5A302E3-9446-5D60-4FD7-FDA76865B1AE}"/>
              </a:ext>
            </a:extLst>
          </p:cNvPr>
          <p:cNvSpPr/>
          <p:nvPr/>
        </p:nvSpPr>
        <p:spPr>
          <a:xfrm>
            <a:off x="938576" y="5035485"/>
            <a:ext cx="1322554" cy="3222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E3120CD-86E1-FBC8-DB66-0AD2681B7F6F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2261130" y="3868546"/>
            <a:ext cx="834175" cy="132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8375CA-4207-5052-1D8B-4C9CF96CB75F}"/>
              </a:ext>
            </a:extLst>
          </p:cNvPr>
          <p:cNvCxnSpPr>
            <a:cxnSpLocks/>
            <a:stCxn id="41" idx="3"/>
            <a:endCxn id="3" idx="1"/>
          </p:cNvCxnSpPr>
          <p:nvPr/>
        </p:nvCxnSpPr>
        <p:spPr>
          <a:xfrm flipV="1">
            <a:off x="2261130" y="4639670"/>
            <a:ext cx="2621134" cy="55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ADDBCA-CD95-F61D-5177-C79CF62EE4D9}"/>
              </a:ext>
            </a:extLst>
          </p:cNvPr>
          <p:cNvCxnSpPr>
            <a:cxnSpLocks/>
            <a:stCxn id="41" idx="3"/>
            <a:endCxn id="4" idx="1"/>
          </p:cNvCxnSpPr>
          <p:nvPr/>
        </p:nvCxnSpPr>
        <p:spPr>
          <a:xfrm>
            <a:off x="2261130" y="5196617"/>
            <a:ext cx="4354534" cy="20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D69802-05BD-62B9-E0DF-7BE7D8CC6AB1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2261130" y="5196617"/>
            <a:ext cx="6273270" cy="93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6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 Hauser</dc:creator>
  <cp:lastModifiedBy>Kris Hauser</cp:lastModifiedBy>
  <cp:revision>10</cp:revision>
  <dcterms:created xsi:type="dcterms:W3CDTF">2024-06-02T22:23:19Z</dcterms:created>
  <dcterms:modified xsi:type="dcterms:W3CDTF">2024-06-02T22:45:29Z</dcterms:modified>
</cp:coreProperties>
</file>