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2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7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5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471F-6236-480D-9820-71BE86EC0B6A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98AC-0718-4174-8642-0E0A9751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547010" y="400080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2537268" y="3888902"/>
            <a:ext cx="118872" cy="11887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431" y="3869351"/>
                <a:ext cx="547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31" y="3869351"/>
                <a:ext cx="547010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28742" y="386935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42" y="3869351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31013" y="2803808"/>
                <a:ext cx="470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3" y="2803808"/>
                <a:ext cx="4708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26090" y="3377881"/>
                <a:ext cx="470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90" y="3377881"/>
                <a:ext cx="4708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01692" y="3176424"/>
                <a:ext cx="547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92" y="3176424"/>
                <a:ext cx="54701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619808" y="4073600"/>
            <a:ext cx="235405" cy="2354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20479041">
            <a:off x="646886" y="3678851"/>
            <a:ext cx="2020410" cy="381000"/>
            <a:chOff x="785091" y="4000802"/>
            <a:chExt cx="2020410" cy="381000"/>
          </a:xfrm>
        </p:grpSpPr>
        <p:sp>
          <p:nvSpPr>
            <p:cNvPr id="20" name="Rectangle 19"/>
            <p:cNvSpPr/>
            <p:nvPr/>
          </p:nvSpPr>
          <p:spPr>
            <a:xfrm>
              <a:off x="785091" y="4147126"/>
              <a:ext cx="1191491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1804815" y="4000802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77613" y="4073600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5315" y="4191302"/>
              <a:ext cx="8101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>
            <a:stCxn id="19" idx="2"/>
          </p:cNvCxnSpPr>
          <p:nvPr/>
        </p:nvCxnSpPr>
        <p:spPr>
          <a:xfrm>
            <a:off x="619808" y="4191303"/>
            <a:ext cx="1048510" cy="4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147776" y="3603374"/>
            <a:ext cx="1175855" cy="1175855"/>
          </a:xfrm>
          <a:prstGeom prst="arc">
            <a:avLst>
              <a:gd name="adj1" fmla="val 20503279"/>
              <a:gd name="adj2" fmla="val 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>
            <a:off x="1265365" y="3217351"/>
            <a:ext cx="1175855" cy="1175855"/>
          </a:xfrm>
          <a:prstGeom prst="arc">
            <a:avLst>
              <a:gd name="adj1" fmla="val 18701505"/>
              <a:gd name="adj2" fmla="val 20432956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rot="18562837">
            <a:off x="1606687" y="3177277"/>
            <a:ext cx="1318590" cy="305871"/>
            <a:chOff x="2042897" y="4041445"/>
            <a:chExt cx="1318590" cy="305871"/>
          </a:xfrm>
        </p:grpSpPr>
        <p:sp>
          <p:nvSpPr>
            <p:cNvPr id="23" name="Rectangle 22"/>
            <p:cNvSpPr/>
            <p:nvPr/>
          </p:nvSpPr>
          <p:spPr>
            <a:xfrm>
              <a:off x="2042897" y="4147126"/>
              <a:ext cx="942514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35479" y="4041445"/>
              <a:ext cx="226464" cy="301955"/>
            </a:xfrm>
            <a:custGeom>
              <a:avLst/>
              <a:gdLst>
                <a:gd name="connsiteX0" fmla="*/ 0 w 94004"/>
                <a:gd name="connsiteY0" fmla="*/ 0 h 298605"/>
                <a:gd name="connsiteX1" fmla="*/ 94004 w 94004"/>
                <a:gd name="connsiteY1" fmla="*/ 0 h 298605"/>
                <a:gd name="connsiteX2" fmla="*/ 94004 w 94004"/>
                <a:gd name="connsiteY2" fmla="*/ 298605 h 298605"/>
                <a:gd name="connsiteX3" fmla="*/ 0 w 94004"/>
                <a:gd name="connsiteY3" fmla="*/ 298605 h 298605"/>
                <a:gd name="connsiteX4" fmla="*/ 0 w 94004"/>
                <a:gd name="connsiteY4" fmla="*/ 0 h 298605"/>
                <a:gd name="connsiteX0" fmla="*/ 12819 w 106823"/>
                <a:gd name="connsiteY0" fmla="*/ 0 h 298605"/>
                <a:gd name="connsiteX1" fmla="*/ 106823 w 106823"/>
                <a:gd name="connsiteY1" fmla="*/ 0 h 298605"/>
                <a:gd name="connsiteX2" fmla="*/ 106823 w 106823"/>
                <a:gd name="connsiteY2" fmla="*/ 298605 h 298605"/>
                <a:gd name="connsiteX3" fmla="*/ 12819 w 106823"/>
                <a:gd name="connsiteY3" fmla="*/ 298605 h 298605"/>
                <a:gd name="connsiteX4" fmla="*/ 0 w 106823"/>
                <a:gd name="connsiteY4" fmla="*/ 146917 h 298605"/>
                <a:gd name="connsiteX5" fmla="*/ 12819 w 106823"/>
                <a:gd name="connsiteY5" fmla="*/ 0 h 298605"/>
                <a:gd name="connsiteX0" fmla="*/ 132460 w 226464"/>
                <a:gd name="connsiteY0" fmla="*/ 0 h 298605"/>
                <a:gd name="connsiteX1" fmla="*/ 226464 w 226464"/>
                <a:gd name="connsiteY1" fmla="*/ 0 h 298605"/>
                <a:gd name="connsiteX2" fmla="*/ 226464 w 226464"/>
                <a:gd name="connsiteY2" fmla="*/ 298605 h 298605"/>
                <a:gd name="connsiteX3" fmla="*/ 132460 w 226464"/>
                <a:gd name="connsiteY3" fmla="*/ 298605 h 298605"/>
                <a:gd name="connsiteX4" fmla="*/ 0 w 226464"/>
                <a:gd name="connsiteY4" fmla="*/ 142644 h 298605"/>
                <a:gd name="connsiteX5" fmla="*/ 132460 w 226464"/>
                <a:gd name="connsiteY5" fmla="*/ 0 h 2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64" h="298605">
                  <a:moveTo>
                    <a:pt x="132460" y="0"/>
                  </a:moveTo>
                  <a:lnTo>
                    <a:pt x="226464" y="0"/>
                  </a:lnTo>
                  <a:lnTo>
                    <a:pt x="226464" y="298605"/>
                  </a:lnTo>
                  <a:lnTo>
                    <a:pt x="132460" y="298605"/>
                  </a:lnTo>
                  <a:lnTo>
                    <a:pt x="0" y="142644"/>
                  </a:lnTo>
                  <a:lnTo>
                    <a:pt x="13246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61943" y="4041445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5"/>
            <p:cNvSpPr/>
            <p:nvPr/>
          </p:nvSpPr>
          <p:spPr>
            <a:xfrm flipV="1">
              <a:off x="3161943" y="4277311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15768" y="41699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Left Brace 39"/>
          <p:cNvSpPr/>
          <p:nvPr/>
        </p:nvSpPr>
        <p:spPr>
          <a:xfrm rot="2331005">
            <a:off x="2005495" y="2541746"/>
            <a:ext cx="180852" cy="1256849"/>
          </a:xfrm>
          <a:prstGeom prst="leftBrace">
            <a:avLst>
              <a:gd name="adj1" fmla="val 4141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 rot="4230634">
            <a:off x="1131629" y="3254524"/>
            <a:ext cx="180852" cy="1149282"/>
          </a:xfrm>
          <a:prstGeom prst="leftBrace">
            <a:avLst>
              <a:gd name="adj1" fmla="val 4141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14"/>
          <p:cNvSpPr>
            <a:spLocks noChangeArrowheads="1"/>
          </p:cNvSpPr>
          <p:nvPr/>
        </p:nvSpPr>
        <p:spPr bwMode="auto">
          <a:xfrm>
            <a:off x="3958043" y="400080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23"/>
          <p:cNvSpPr>
            <a:spLocks noChangeArrowheads="1"/>
          </p:cNvSpPr>
          <p:nvPr/>
        </p:nvSpPr>
        <p:spPr bwMode="auto">
          <a:xfrm>
            <a:off x="5948301" y="3888902"/>
            <a:ext cx="118872" cy="11887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281591" y="3358807"/>
                <a:ext cx="547010" cy="37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91" y="3358807"/>
                <a:ext cx="547010" cy="374077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734232" y="4569328"/>
                <a:ext cx="547010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32" y="4569328"/>
                <a:ext cx="547010" cy="374590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/>
          <p:cNvSpPr/>
          <p:nvPr/>
        </p:nvSpPr>
        <p:spPr>
          <a:xfrm>
            <a:off x="4030841" y="4073600"/>
            <a:ext cx="235405" cy="2354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 rot="2296710">
            <a:off x="3951353" y="4646781"/>
            <a:ext cx="2020410" cy="381000"/>
            <a:chOff x="785091" y="4000802"/>
            <a:chExt cx="2020410" cy="381000"/>
          </a:xfrm>
        </p:grpSpPr>
        <p:sp>
          <p:nvSpPr>
            <p:cNvPr id="99" name="Rectangle 98"/>
            <p:cNvSpPr/>
            <p:nvPr/>
          </p:nvSpPr>
          <p:spPr>
            <a:xfrm>
              <a:off x="785091" y="4147126"/>
              <a:ext cx="1191491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14"/>
            <p:cNvSpPr>
              <a:spLocks noChangeArrowheads="1"/>
            </p:cNvSpPr>
            <p:nvPr/>
          </p:nvSpPr>
          <p:spPr bwMode="auto">
            <a:xfrm>
              <a:off x="1804815" y="4000802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877613" y="4073600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1995315" y="4191302"/>
              <a:ext cx="8101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>
            <a:stCxn id="97" idx="2"/>
          </p:cNvCxnSpPr>
          <p:nvPr/>
        </p:nvCxnSpPr>
        <p:spPr>
          <a:xfrm>
            <a:off x="4030841" y="4191303"/>
            <a:ext cx="1048510" cy="4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rc 103"/>
          <p:cNvSpPr/>
          <p:nvPr/>
        </p:nvSpPr>
        <p:spPr>
          <a:xfrm>
            <a:off x="3558809" y="3603374"/>
            <a:ext cx="1175855" cy="1175855"/>
          </a:xfrm>
          <a:prstGeom prst="arc">
            <a:avLst>
              <a:gd name="adj1" fmla="val 2270006"/>
              <a:gd name="adj2" fmla="val 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c 104"/>
          <p:cNvSpPr/>
          <p:nvPr/>
        </p:nvSpPr>
        <p:spPr>
          <a:xfrm>
            <a:off x="4540752" y="4367295"/>
            <a:ext cx="1175855" cy="1175855"/>
          </a:xfrm>
          <a:prstGeom prst="arc">
            <a:avLst>
              <a:gd name="adj1" fmla="val 18701505"/>
              <a:gd name="adj2" fmla="val 2356145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 rot="18705596">
            <a:off x="4933669" y="4274081"/>
            <a:ext cx="1318590" cy="305871"/>
            <a:chOff x="2042897" y="4041445"/>
            <a:chExt cx="1318590" cy="305871"/>
          </a:xfrm>
        </p:grpSpPr>
        <p:sp>
          <p:nvSpPr>
            <p:cNvPr id="107" name="Rectangle 106"/>
            <p:cNvSpPr/>
            <p:nvPr/>
          </p:nvSpPr>
          <p:spPr>
            <a:xfrm>
              <a:off x="2042897" y="4147126"/>
              <a:ext cx="942514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24"/>
            <p:cNvSpPr/>
            <p:nvPr/>
          </p:nvSpPr>
          <p:spPr>
            <a:xfrm>
              <a:off x="2935479" y="4041445"/>
              <a:ext cx="226464" cy="301955"/>
            </a:xfrm>
            <a:custGeom>
              <a:avLst/>
              <a:gdLst>
                <a:gd name="connsiteX0" fmla="*/ 0 w 94004"/>
                <a:gd name="connsiteY0" fmla="*/ 0 h 298605"/>
                <a:gd name="connsiteX1" fmla="*/ 94004 w 94004"/>
                <a:gd name="connsiteY1" fmla="*/ 0 h 298605"/>
                <a:gd name="connsiteX2" fmla="*/ 94004 w 94004"/>
                <a:gd name="connsiteY2" fmla="*/ 298605 h 298605"/>
                <a:gd name="connsiteX3" fmla="*/ 0 w 94004"/>
                <a:gd name="connsiteY3" fmla="*/ 298605 h 298605"/>
                <a:gd name="connsiteX4" fmla="*/ 0 w 94004"/>
                <a:gd name="connsiteY4" fmla="*/ 0 h 298605"/>
                <a:gd name="connsiteX0" fmla="*/ 12819 w 106823"/>
                <a:gd name="connsiteY0" fmla="*/ 0 h 298605"/>
                <a:gd name="connsiteX1" fmla="*/ 106823 w 106823"/>
                <a:gd name="connsiteY1" fmla="*/ 0 h 298605"/>
                <a:gd name="connsiteX2" fmla="*/ 106823 w 106823"/>
                <a:gd name="connsiteY2" fmla="*/ 298605 h 298605"/>
                <a:gd name="connsiteX3" fmla="*/ 12819 w 106823"/>
                <a:gd name="connsiteY3" fmla="*/ 298605 h 298605"/>
                <a:gd name="connsiteX4" fmla="*/ 0 w 106823"/>
                <a:gd name="connsiteY4" fmla="*/ 146917 h 298605"/>
                <a:gd name="connsiteX5" fmla="*/ 12819 w 106823"/>
                <a:gd name="connsiteY5" fmla="*/ 0 h 298605"/>
                <a:gd name="connsiteX0" fmla="*/ 132460 w 226464"/>
                <a:gd name="connsiteY0" fmla="*/ 0 h 298605"/>
                <a:gd name="connsiteX1" fmla="*/ 226464 w 226464"/>
                <a:gd name="connsiteY1" fmla="*/ 0 h 298605"/>
                <a:gd name="connsiteX2" fmla="*/ 226464 w 226464"/>
                <a:gd name="connsiteY2" fmla="*/ 298605 h 298605"/>
                <a:gd name="connsiteX3" fmla="*/ 132460 w 226464"/>
                <a:gd name="connsiteY3" fmla="*/ 298605 h 298605"/>
                <a:gd name="connsiteX4" fmla="*/ 0 w 226464"/>
                <a:gd name="connsiteY4" fmla="*/ 142644 h 298605"/>
                <a:gd name="connsiteX5" fmla="*/ 132460 w 226464"/>
                <a:gd name="connsiteY5" fmla="*/ 0 h 2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64" h="298605">
                  <a:moveTo>
                    <a:pt x="132460" y="0"/>
                  </a:moveTo>
                  <a:lnTo>
                    <a:pt x="226464" y="0"/>
                  </a:lnTo>
                  <a:lnTo>
                    <a:pt x="226464" y="298605"/>
                  </a:lnTo>
                  <a:lnTo>
                    <a:pt x="132460" y="298605"/>
                  </a:lnTo>
                  <a:lnTo>
                    <a:pt x="0" y="142644"/>
                  </a:lnTo>
                  <a:lnTo>
                    <a:pt x="13246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25"/>
            <p:cNvSpPr/>
            <p:nvPr/>
          </p:nvSpPr>
          <p:spPr>
            <a:xfrm>
              <a:off x="3161943" y="4041445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5"/>
            <p:cNvSpPr/>
            <p:nvPr/>
          </p:nvSpPr>
          <p:spPr>
            <a:xfrm flipV="1">
              <a:off x="3161943" y="4277311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15768" y="41699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Oval 14"/>
          <p:cNvSpPr>
            <a:spLocks noChangeArrowheads="1"/>
          </p:cNvSpPr>
          <p:nvPr/>
        </p:nvSpPr>
        <p:spPr bwMode="auto">
          <a:xfrm>
            <a:off x="7080322" y="400080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23"/>
          <p:cNvSpPr>
            <a:spLocks noChangeArrowheads="1"/>
          </p:cNvSpPr>
          <p:nvPr/>
        </p:nvSpPr>
        <p:spPr bwMode="auto">
          <a:xfrm>
            <a:off x="9070580" y="3888902"/>
            <a:ext cx="118872" cy="11887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723134" y="3778552"/>
                <a:ext cx="547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34" y="3778552"/>
                <a:ext cx="547010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961570" y="2693149"/>
                <a:ext cx="547010" cy="37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70" y="2693149"/>
                <a:ext cx="547010" cy="373179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/>
          <p:cNvSpPr/>
          <p:nvPr/>
        </p:nvSpPr>
        <p:spPr>
          <a:xfrm>
            <a:off x="7153120" y="4073600"/>
            <a:ext cx="235405" cy="2354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18459440" flipV="1">
            <a:off x="6887631" y="3202363"/>
            <a:ext cx="2020410" cy="381000"/>
            <a:chOff x="785091" y="4000802"/>
            <a:chExt cx="2020410" cy="381000"/>
          </a:xfrm>
        </p:grpSpPr>
        <p:sp>
          <p:nvSpPr>
            <p:cNvPr id="121" name="Rectangle 120"/>
            <p:cNvSpPr/>
            <p:nvPr/>
          </p:nvSpPr>
          <p:spPr>
            <a:xfrm>
              <a:off x="785091" y="4147126"/>
              <a:ext cx="1191491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4"/>
            <p:cNvSpPr>
              <a:spLocks noChangeArrowheads="1"/>
            </p:cNvSpPr>
            <p:nvPr/>
          </p:nvSpPr>
          <p:spPr bwMode="auto">
            <a:xfrm>
              <a:off x="1804815" y="4000802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877613" y="4073600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995315" y="4191302"/>
              <a:ext cx="8101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>
            <a:stCxn id="119" idx="2"/>
          </p:cNvCxnSpPr>
          <p:nvPr/>
        </p:nvCxnSpPr>
        <p:spPr>
          <a:xfrm>
            <a:off x="7153120" y="4191303"/>
            <a:ext cx="1048510" cy="4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/>
          <p:cNvSpPr/>
          <p:nvPr/>
        </p:nvSpPr>
        <p:spPr>
          <a:xfrm>
            <a:off x="6681088" y="3603374"/>
            <a:ext cx="1175855" cy="1175855"/>
          </a:xfrm>
          <a:prstGeom prst="arc">
            <a:avLst>
              <a:gd name="adj1" fmla="val 18662678"/>
              <a:gd name="adj2" fmla="val 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/>
          <p:cNvSpPr/>
          <p:nvPr/>
        </p:nvSpPr>
        <p:spPr>
          <a:xfrm>
            <a:off x="7426136" y="2603145"/>
            <a:ext cx="1175855" cy="1175855"/>
          </a:xfrm>
          <a:prstGeom prst="arc">
            <a:avLst>
              <a:gd name="adj1" fmla="val 2138689"/>
              <a:gd name="adj2" fmla="val 18574687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 rot="2050554" flipV="1">
            <a:off x="7944444" y="3439493"/>
            <a:ext cx="1318590" cy="305871"/>
            <a:chOff x="2042897" y="4041445"/>
            <a:chExt cx="1318590" cy="305871"/>
          </a:xfrm>
        </p:grpSpPr>
        <p:sp>
          <p:nvSpPr>
            <p:cNvPr id="129" name="Rectangle 128"/>
            <p:cNvSpPr/>
            <p:nvPr/>
          </p:nvSpPr>
          <p:spPr>
            <a:xfrm>
              <a:off x="2042897" y="4147126"/>
              <a:ext cx="942514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24"/>
            <p:cNvSpPr/>
            <p:nvPr/>
          </p:nvSpPr>
          <p:spPr>
            <a:xfrm>
              <a:off x="2935479" y="4041445"/>
              <a:ext cx="226464" cy="301955"/>
            </a:xfrm>
            <a:custGeom>
              <a:avLst/>
              <a:gdLst>
                <a:gd name="connsiteX0" fmla="*/ 0 w 94004"/>
                <a:gd name="connsiteY0" fmla="*/ 0 h 298605"/>
                <a:gd name="connsiteX1" fmla="*/ 94004 w 94004"/>
                <a:gd name="connsiteY1" fmla="*/ 0 h 298605"/>
                <a:gd name="connsiteX2" fmla="*/ 94004 w 94004"/>
                <a:gd name="connsiteY2" fmla="*/ 298605 h 298605"/>
                <a:gd name="connsiteX3" fmla="*/ 0 w 94004"/>
                <a:gd name="connsiteY3" fmla="*/ 298605 h 298605"/>
                <a:gd name="connsiteX4" fmla="*/ 0 w 94004"/>
                <a:gd name="connsiteY4" fmla="*/ 0 h 298605"/>
                <a:gd name="connsiteX0" fmla="*/ 12819 w 106823"/>
                <a:gd name="connsiteY0" fmla="*/ 0 h 298605"/>
                <a:gd name="connsiteX1" fmla="*/ 106823 w 106823"/>
                <a:gd name="connsiteY1" fmla="*/ 0 h 298605"/>
                <a:gd name="connsiteX2" fmla="*/ 106823 w 106823"/>
                <a:gd name="connsiteY2" fmla="*/ 298605 h 298605"/>
                <a:gd name="connsiteX3" fmla="*/ 12819 w 106823"/>
                <a:gd name="connsiteY3" fmla="*/ 298605 h 298605"/>
                <a:gd name="connsiteX4" fmla="*/ 0 w 106823"/>
                <a:gd name="connsiteY4" fmla="*/ 146917 h 298605"/>
                <a:gd name="connsiteX5" fmla="*/ 12819 w 106823"/>
                <a:gd name="connsiteY5" fmla="*/ 0 h 298605"/>
                <a:gd name="connsiteX0" fmla="*/ 132460 w 226464"/>
                <a:gd name="connsiteY0" fmla="*/ 0 h 298605"/>
                <a:gd name="connsiteX1" fmla="*/ 226464 w 226464"/>
                <a:gd name="connsiteY1" fmla="*/ 0 h 298605"/>
                <a:gd name="connsiteX2" fmla="*/ 226464 w 226464"/>
                <a:gd name="connsiteY2" fmla="*/ 298605 h 298605"/>
                <a:gd name="connsiteX3" fmla="*/ 132460 w 226464"/>
                <a:gd name="connsiteY3" fmla="*/ 298605 h 298605"/>
                <a:gd name="connsiteX4" fmla="*/ 0 w 226464"/>
                <a:gd name="connsiteY4" fmla="*/ 142644 h 298605"/>
                <a:gd name="connsiteX5" fmla="*/ 132460 w 226464"/>
                <a:gd name="connsiteY5" fmla="*/ 0 h 2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64" h="298605">
                  <a:moveTo>
                    <a:pt x="132460" y="0"/>
                  </a:moveTo>
                  <a:lnTo>
                    <a:pt x="226464" y="0"/>
                  </a:lnTo>
                  <a:lnTo>
                    <a:pt x="226464" y="298605"/>
                  </a:lnTo>
                  <a:lnTo>
                    <a:pt x="132460" y="298605"/>
                  </a:lnTo>
                  <a:lnTo>
                    <a:pt x="0" y="142644"/>
                  </a:lnTo>
                  <a:lnTo>
                    <a:pt x="13246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25"/>
            <p:cNvSpPr/>
            <p:nvPr/>
          </p:nvSpPr>
          <p:spPr>
            <a:xfrm>
              <a:off x="3161943" y="4041445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25"/>
            <p:cNvSpPr/>
            <p:nvPr/>
          </p:nvSpPr>
          <p:spPr>
            <a:xfrm flipV="1">
              <a:off x="3161943" y="4277311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3315768" y="41699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656111" y="246124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111" y="2461246"/>
                <a:ext cx="457200" cy="369332"/>
              </a:xfrm>
              <a:prstGeom prst="rect">
                <a:avLst/>
              </a:prstGeom>
              <a:blipFill>
                <a:blip r:embed="rId11"/>
                <a:stretch>
                  <a:fillRect r="-466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/>
          <p:cNvSpPr txBox="1"/>
          <p:nvPr/>
        </p:nvSpPr>
        <p:spPr>
          <a:xfrm>
            <a:off x="1605085" y="5543150"/>
            <a:ext cx="48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827937" y="5543150"/>
            <a:ext cx="48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935838" y="5543150"/>
            <a:ext cx="48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7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547010" y="400080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5918" y="4410199"/>
                <a:ext cx="1033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8" y="4410199"/>
                <a:ext cx="1033110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60064" y="385027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064" y="3850278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26947" y="3305088"/>
                <a:ext cx="547010" cy="37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947" y="3305088"/>
                <a:ext cx="547010" cy="37459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619808" y="4073600"/>
            <a:ext cx="235405" cy="2354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70084" y="4000801"/>
            <a:ext cx="2020410" cy="381000"/>
            <a:chOff x="785091" y="4000802"/>
            <a:chExt cx="2020410" cy="381000"/>
          </a:xfrm>
        </p:grpSpPr>
        <p:sp>
          <p:nvSpPr>
            <p:cNvPr id="20" name="Rectangle 19"/>
            <p:cNvSpPr/>
            <p:nvPr/>
          </p:nvSpPr>
          <p:spPr>
            <a:xfrm>
              <a:off x="785091" y="4147126"/>
              <a:ext cx="1191491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1804815" y="4000802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77613" y="4073600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5315" y="4191302"/>
              <a:ext cx="8101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>
            <a:stCxn id="19" idx="2"/>
          </p:cNvCxnSpPr>
          <p:nvPr/>
        </p:nvCxnSpPr>
        <p:spPr>
          <a:xfrm>
            <a:off x="619808" y="4191303"/>
            <a:ext cx="1048510" cy="4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1256564" y="3596601"/>
            <a:ext cx="1175855" cy="1175855"/>
          </a:xfrm>
          <a:prstGeom prst="arc">
            <a:avLst>
              <a:gd name="adj1" fmla="val 16627753"/>
              <a:gd name="adj2" fmla="val 6012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279932" y="2095793"/>
                <a:ext cx="188464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932" y="2095793"/>
                <a:ext cx="1884641" cy="362984"/>
              </a:xfrm>
              <a:prstGeom prst="rect">
                <a:avLst/>
              </a:prstGeom>
              <a:blipFill>
                <a:blip r:embed="rId5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/>
          <p:cNvSpPr txBox="1"/>
          <p:nvPr/>
        </p:nvSpPr>
        <p:spPr>
          <a:xfrm>
            <a:off x="1605085" y="5627906"/>
            <a:ext cx="48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827937" y="5627906"/>
            <a:ext cx="48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935838" y="5627906"/>
            <a:ext cx="48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-1113718" y="2324586"/>
            <a:ext cx="3733430" cy="3733430"/>
          </a:xfrm>
          <a:prstGeom prst="arc">
            <a:avLst>
              <a:gd name="adj1" fmla="val 17170563"/>
              <a:gd name="adj2" fmla="val 294082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rot="16514502">
            <a:off x="1287243" y="3286397"/>
            <a:ext cx="1318590" cy="305871"/>
            <a:chOff x="2042897" y="4041445"/>
            <a:chExt cx="1318590" cy="305871"/>
          </a:xfrm>
        </p:grpSpPr>
        <p:sp>
          <p:nvSpPr>
            <p:cNvPr id="23" name="Rectangle 22"/>
            <p:cNvSpPr/>
            <p:nvPr/>
          </p:nvSpPr>
          <p:spPr>
            <a:xfrm>
              <a:off x="2042897" y="4147126"/>
              <a:ext cx="942514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35479" y="4041445"/>
              <a:ext cx="226464" cy="301955"/>
            </a:xfrm>
            <a:custGeom>
              <a:avLst/>
              <a:gdLst>
                <a:gd name="connsiteX0" fmla="*/ 0 w 94004"/>
                <a:gd name="connsiteY0" fmla="*/ 0 h 298605"/>
                <a:gd name="connsiteX1" fmla="*/ 94004 w 94004"/>
                <a:gd name="connsiteY1" fmla="*/ 0 h 298605"/>
                <a:gd name="connsiteX2" fmla="*/ 94004 w 94004"/>
                <a:gd name="connsiteY2" fmla="*/ 298605 h 298605"/>
                <a:gd name="connsiteX3" fmla="*/ 0 w 94004"/>
                <a:gd name="connsiteY3" fmla="*/ 298605 h 298605"/>
                <a:gd name="connsiteX4" fmla="*/ 0 w 94004"/>
                <a:gd name="connsiteY4" fmla="*/ 0 h 298605"/>
                <a:gd name="connsiteX0" fmla="*/ 12819 w 106823"/>
                <a:gd name="connsiteY0" fmla="*/ 0 h 298605"/>
                <a:gd name="connsiteX1" fmla="*/ 106823 w 106823"/>
                <a:gd name="connsiteY1" fmla="*/ 0 h 298605"/>
                <a:gd name="connsiteX2" fmla="*/ 106823 w 106823"/>
                <a:gd name="connsiteY2" fmla="*/ 298605 h 298605"/>
                <a:gd name="connsiteX3" fmla="*/ 12819 w 106823"/>
                <a:gd name="connsiteY3" fmla="*/ 298605 h 298605"/>
                <a:gd name="connsiteX4" fmla="*/ 0 w 106823"/>
                <a:gd name="connsiteY4" fmla="*/ 146917 h 298605"/>
                <a:gd name="connsiteX5" fmla="*/ 12819 w 106823"/>
                <a:gd name="connsiteY5" fmla="*/ 0 h 298605"/>
                <a:gd name="connsiteX0" fmla="*/ 132460 w 226464"/>
                <a:gd name="connsiteY0" fmla="*/ 0 h 298605"/>
                <a:gd name="connsiteX1" fmla="*/ 226464 w 226464"/>
                <a:gd name="connsiteY1" fmla="*/ 0 h 298605"/>
                <a:gd name="connsiteX2" fmla="*/ 226464 w 226464"/>
                <a:gd name="connsiteY2" fmla="*/ 298605 h 298605"/>
                <a:gd name="connsiteX3" fmla="*/ 132460 w 226464"/>
                <a:gd name="connsiteY3" fmla="*/ 298605 h 298605"/>
                <a:gd name="connsiteX4" fmla="*/ 0 w 226464"/>
                <a:gd name="connsiteY4" fmla="*/ 142644 h 298605"/>
                <a:gd name="connsiteX5" fmla="*/ 132460 w 226464"/>
                <a:gd name="connsiteY5" fmla="*/ 0 h 2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64" h="298605">
                  <a:moveTo>
                    <a:pt x="132460" y="0"/>
                  </a:moveTo>
                  <a:lnTo>
                    <a:pt x="226464" y="0"/>
                  </a:lnTo>
                  <a:lnTo>
                    <a:pt x="226464" y="298605"/>
                  </a:lnTo>
                  <a:lnTo>
                    <a:pt x="132460" y="298605"/>
                  </a:lnTo>
                  <a:lnTo>
                    <a:pt x="0" y="142644"/>
                  </a:lnTo>
                  <a:lnTo>
                    <a:pt x="13246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61943" y="4041445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5"/>
            <p:cNvSpPr/>
            <p:nvPr/>
          </p:nvSpPr>
          <p:spPr>
            <a:xfrm flipV="1">
              <a:off x="3161943" y="4277311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15768" y="41699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382381" y="4721870"/>
                <a:ext cx="547010" cy="37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381" y="4721870"/>
                <a:ext cx="547010" cy="373179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5085498" flipV="1">
            <a:off x="1295855" y="4780866"/>
            <a:ext cx="1318590" cy="305871"/>
            <a:chOff x="2042897" y="4041445"/>
            <a:chExt cx="1318590" cy="305871"/>
          </a:xfrm>
          <a:solidFill>
            <a:schemeClr val="tx2"/>
          </a:solidFill>
        </p:grpSpPr>
        <p:sp>
          <p:nvSpPr>
            <p:cNvPr id="73" name="Rectangle 72"/>
            <p:cNvSpPr/>
            <p:nvPr/>
          </p:nvSpPr>
          <p:spPr>
            <a:xfrm>
              <a:off x="2042897" y="4147126"/>
              <a:ext cx="942514" cy="93943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24"/>
            <p:cNvSpPr/>
            <p:nvPr/>
          </p:nvSpPr>
          <p:spPr>
            <a:xfrm>
              <a:off x="2935479" y="4041445"/>
              <a:ext cx="226464" cy="301955"/>
            </a:xfrm>
            <a:custGeom>
              <a:avLst/>
              <a:gdLst>
                <a:gd name="connsiteX0" fmla="*/ 0 w 94004"/>
                <a:gd name="connsiteY0" fmla="*/ 0 h 298605"/>
                <a:gd name="connsiteX1" fmla="*/ 94004 w 94004"/>
                <a:gd name="connsiteY1" fmla="*/ 0 h 298605"/>
                <a:gd name="connsiteX2" fmla="*/ 94004 w 94004"/>
                <a:gd name="connsiteY2" fmla="*/ 298605 h 298605"/>
                <a:gd name="connsiteX3" fmla="*/ 0 w 94004"/>
                <a:gd name="connsiteY3" fmla="*/ 298605 h 298605"/>
                <a:gd name="connsiteX4" fmla="*/ 0 w 94004"/>
                <a:gd name="connsiteY4" fmla="*/ 0 h 298605"/>
                <a:gd name="connsiteX0" fmla="*/ 12819 w 106823"/>
                <a:gd name="connsiteY0" fmla="*/ 0 h 298605"/>
                <a:gd name="connsiteX1" fmla="*/ 106823 w 106823"/>
                <a:gd name="connsiteY1" fmla="*/ 0 h 298605"/>
                <a:gd name="connsiteX2" fmla="*/ 106823 w 106823"/>
                <a:gd name="connsiteY2" fmla="*/ 298605 h 298605"/>
                <a:gd name="connsiteX3" fmla="*/ 12819 w 106823"/>
                <a:gd name="connsiteY3" fmla="*/ 298605 h 298605"/>
                <a:gd name="connsiteX4" fmla="*/ 0 w 106823"/>
                <a:gd name="connsiteY4" fmla="*/ 146917 h 298605"/>
                <a:gd name="connsiteX5" fmla="*/ 12819 w 106823"/>
                <a:gd name="connsiteY5" fmla="*/ 0 h 298605"/>
                <a:gd name="connsiteX0" fmla="*/ 132460 w 226464"/>
                <a:gd name="connsiteY0" fmla="*/ 0 h 298605"/>
                <a:gd name="connsiteX1" fmla="*/ 226464 w 226464"/>
                <a:gd name="connsiteY1" fmla="*/ 0 h 298605"/>
                <a:gd name="connsiteX2" fmla="*/ 226464 w 226464"/>
                <a:gd name="connsiteY2" fmla="*/ 298605 h 298605"/>
                <a:gd name="connsiteX3" fmla="*/ 132460 w 226464"/>
                <a:gd name="connsiteY3" fmla="*/ 298605 h 298605"/>
                <a:gd name="connsiteX4" fmla="*/ 0 w 226464"/>
                <a:gd name="connsiteY4" fmla="*/ 142644 h 298605"/>
                <a:gd name="connsiteX5" fmla="*/ 132460 w 226464"/>
                <a:gd name="connsiteY5" fmla="*/ 0 h 2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64" h="298605">
                  <a:moveTo>
                    <a:pt x="132460" y="0"/>
                  </a:moveTo>
                  <a:lnTo>
                    <a:pt x="226464" y="0"/>
                  </a:lnTo>
                  <a:lnTo>
                    <a:pt x="226464" y="298605"/>
                  </a:lnTo>
                  <a:lnTo>
                    <a:pt x="132460" y="298605"/>
                  </a:lnTo>
                  <a:lnTo>
                    <a:pt x="0" y="142644"/>
                  </a:lnTo>
                  <a:lnTo>
                    <a:pt x="13246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5"/>
            <p:cNvSpPr/>
            <p:nvPr/>
          </p:nvSpPr>
          <p:spPr>
            <a:xfrm>
              <a:off x="3161943" y="4041445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25"/>
            <p:cNvSpPr/>
            <p:nvPr/>
          </p:nvSpPr>
          <p:spPr>
            <a:xfrm flipV="1">
              <a:off x="3161943" y="4277311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15768" y="4169937"/>
              <a:ext cx="45719" cy="45719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Oval 77"/>
          <p:cNvSpPr/>
          <p:nvPr/>
        </p:nvSpPr>
        <p:spPr>
          <a:xfrm>
            <a:off x="1762375" y="4073599"/>
            <a:ext cx="235405" cy="2354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/>
          <p:cNvSpPr/>
          <p:nvPr/>
        </p:nvSpPr>
        <p:spPr>
          <a:xfrm>
            <a:off x="1311137" y="3659434"/>
            <a:ext cx="1058526" cy="1058526"/>
          </a:xfrm>
          <a:prstGeom prst="arc">
            <a:avLst>
              <a:gd name="adj1" fmla="val 4790138"/>
              <a:gd name="adj2" fmla="val 6012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2537268" y="3888902"/>
            <a:ext cx="118872" cy="11887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0" name="Oval 14"/>
          <p:cNvSpPr>
            <a:spLocks noChangeArrowheads="1"/>
          </p:cNvSpPr>
          <p:nvPr/>
        </p:nvSpPr>
        <p:spPr bwMode="auto">
          <a:xfrm>
            <a:off x="3944856" y="400080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033054" y="4576730"/>
                <a:ext cx="1033110" cy="37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054" y="4576730"/>
                <a:ext cx="1033110" cy="374077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/>
          <p:cNvSpPr/>
          <p:nvPr/>
        </p:nvSpPr>
        <p:spPr>
          <a:xfrm>
            <a:off x="4017654" y="4073600"/>
            <a:ext cx="235405" cy="2354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4141198" y="4000801"/>
            <a:ext cx="1947142" cy="381000"/>
            <a:chOff x="858359" y="4000802"/>
            <a:chExt cx="1947142" cy="381000"/>
          </a:xfrm>
        </p:grpSpPr>
        <p:sp>
          <p:nvSpPr>
            <p:cNvPr id="86" name="Rectangle 85"/>
            <p:cNvSpPr/>
            <p:nvPr/>
          </p:nvSpPr>
          <p:spPr>
            <a:xfrm>
              <a:off x="858359" y="4147126"/>
              <a:ext cx="1118223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14"/>
            <p:cNvSpPr>
              <a:spLocks noChangeArrowheads="1"/>
            </p:cNvSpPr>
            <p:nvPr/>
          </p:nvSpPr>
          <p:spPr bwMode="auto">
            <a:xfrm>
              <a:off x="1804815" y="4000802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877613" y="4073600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1995315" y="4191302"/>
              <a:ext cx="8101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>
            <a:stCxn id="84" idx="2"/>
          </p:cNvCxnSpPr>
          <p:nvPr/>
        </p:nvCxnSpPr>
        <p:spPr>
          <a:xfrm>
            <a:off x="4017654" y="4191303"/>
            <a:ext cx="1048510" cy="4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 rot="16514502">
            <a:off x="4685089" y="3286397"/>
            <a:ext cx="1318590" cy="305871"/>
            <a:chOff x="2042897" y="4041445"/>
            <a:chExt cx="1318590" cy="305871"/>
          </a:xfrm>
        </p:grpSpPr>
        <p:sp>
          <p:nvSpPr>
            <p:cNvPr id="113" name="Rectangle 112"/>
            <p:cNvSpPr/>
            <p:nvPr/>
          </p:nvSpPr>
          <p:spPr>
            <a:xfrm>
              <a:off x="2042897" y="4147126"/>
              <a:ext cx="942514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24"/>
            <p:cNvSpPr/>
            <p:nvPr/>
          </p:nvSpPr>
          <p:spPr>
            <a:xfrm>
              <a:off x="2935479" y="4041445"/>
              <a:ext cx="226464" cy="301955"/>
            </a:xfrm>
            <a:custGeom>
              <a:avLst/>
              <a:gdLst>
                <a:gd name="connsiteX0" fmla="*/ 0 w 94004"/>
                <a:gd name="connsiteY0" fmla="*/ 0 h 298605"/>
                <a:gd name="connsiteX1" fmla="*/ 94004 w 94004"/>
                <a:gd name="connsiteY1" fmla="*/ 0 h 298605"/>
                <a:gd name="connsiteX2" fmla="*/ 94004 w 94004"/>
                <a:gd name="connsiteY2" fmla="*/ 298605 h 298605"/>
                <a:gd name="connsiteX3" fmla="*/ 0 w 94004"/>
                <a:gd name="connsiteY3" fmla="*/ 298605 h 298605"/>
                <a:gd name="connsiteX4" fmla="*/ 0 w 94004"/>
                <a:gd name="connsiteY4" fmla="*/ 0 h 298605"/>
                <a:gd name="connsiteX0" fmla="*/ 12819 w 106823"/>
                <a:gd name="connsiteY0" fmla="*/ 0 h 298605"/>
                <a:gd name="connsiteX1" fmla="*/ 106823 w 106823"/>
                <a:gd name="connsiteY1" fmla="*/ 0 h 298605"/>
                <a:gd name="connsiteX2" fmla="*/ 106823 w 106823"/>
                <a:gd name="connsiteY2" fmla="*/ 298605 h 298605"/>
                <a:gd name="connsiteX3" fmla="*/ 12819 w 106823"/>
                <a:gd name="connsiteY3" fmla="*/ 298605 h 298605"/>
                <a:gd name="connsiteX4" fmla="*/ 0 w 106823"/>
                <a:gd name="connsiteY4" fmla="*/ 146917 h 298605"/>
                <a:gd name="connsiteX5" fmla="*/ 12819 w 106823"/>
                <a:gd name="connsiteY5" fmla="*/ 0 h 298605"/>
                <a:gd name="connsiteX0" fmla="*/ 132460 w 226464"/>
                <a:gd name="connsiteY0" fmla="*/ 0 h 298605"/>
                <a:gd name="connsiteX1" fmla="*/ 226464 w 226464"/>
                <a:gd name="connsiteY1" fmla="*/ 0 h 298605"/>
                <a:gd name="connsiteX2" fmla="*/ 226464 w 226464"/>
                <a:gd name="connsiteY2" fmla="*/ 298605 h 298605"/>
                <a:gd name="connsiteX3" fmla="*/ 132460 w 226464"/>
                <a:gd name="connsiteY3" fmla="*/ 298605 h 298605"/>
                <a:gd name="connsiteX4" fmla="*/ 0 w 226464"/>
                <a:gd name="connsiteY4" fmla="*/ 142644 h 298605"/>
                <a:gd name="connsiteX5" fmla="*/ 132460 w 226464"/>
                <a:gd name="connsiteY5" fmla="*/ 0 h 2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64" h="298605">
                  <a:moveTo>
                    <a:pt x="132460" y="0"/>
                  </a:moveTo>
                  <a:lnTo>
                    <a:pt x="226464" y="0"/>
                  </a:lnTo>
                  <a:lnTo>
                    <a:pt x="226464" y="298605"/>
                  </a:lnTo>
                  <a:lnTo>
                    <a:pt x="132460" y="298605"/>
                  </a:lnTo>
                  <a:lnTo>
                    <a:pt x="0" y="142644"/>
                  </a:lnTo>
                  <a:lnTo>
                    <a:pt x="13246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25"/>
            <p:cNvSpPr/>
            <p:nvPr/>
          </p:nvSpPr>
          <p:spPr>
            <a:xfrm>
              <a:off x="3161943" y="4041445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25"/>
            <p:cNvSpPr/>
            <p:nvPr/>
          </p:nvSpPr>
          <p:spPr>
            <a:xfrm flipV="1">
              <a:off x="3161943" y="4277311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315768" y="41699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Oval 147"/>
          <p:cNvSpPr/>
          <p:nvPr/>
        </p:nvSpPr>
        <p:spPr>
          <a:xfrm>
            <a:off x="5160221" y="4073599"/>
            <a:ext cx="235405" cy="2354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6" idx="1"/>
            <a:endCxn id="140" idx="1"/>
          </p:cNvCxnSpPr>
          <p:nvPr/>
        </p:nvCxnSpPr>
        <p:spPr>
          <a:xfrm flipV="1">
            <a:off x="4141198" y="2820034"/>
            <a:ext cx="1242178" cy="1374063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1" name="Arc 150"/>
          <p:cNvSpPr/>
          <p:nvPr/>
        </p:nvSpPr>
        <p:spPr>
          <a:xfrm>
            <a:off x="3558809" y="3603374"/>
            <a:ext cx="1175855" cy="1175855"/>
          </a:xfrm>
          <a:prstGeom prst="arc">
            <a:avLst>
              <a:gd name="adj1" fmla="val 21157500"/>
              <a:gd name="adj2" fmla="val 1873490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150" idx="2"/>
            <a:endCxn id="86" idx="1"/>
          </p:cNvCxnSpPr>
          <p:nvPr/>
        </p:nvCxnSpPr>
        <p:spPr>
          <a:xfrm flipH="1">
            <a:off x="4141198" y="3948338"/>
            <a:ext cx="1793916" cy="2457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23"/>
          <p:cNvSpPr>
            <a:spLocks noChangeArrowheads="1"/>
          </p:cNvSpPr>
          <p:nvPr/>
        </p:nvSpPr>
        <p:spPr bwMode="auto">
          <a:xfrm>
            <a:off x="5935114" y="3888902"/>
            <a:ext cx="118872" cy="11887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2" name="Oval 14"/>
          <p:cNvSpPr>
            <a:spLocks noChangeArrowheads="1"/>
          </p:cNvSpPr>
          <p:nvPr/>
        </p:nvSpPr>
        <p:spPr bwMode="auto">
          <a:xfrm>
            <a:off x="6837505" y="400080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6636390" y="4456572"/>
                <a:ext cx="1033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90" y="4456572"/>
                <a:ext cx="1033110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/>
          <p:cNvSpPr/>
          <p:nvPr/>
        </p:nvSpPr>
        <p:spPr>
          <a:xfrm>
            <a:off x="6910303" y="4073600"/>
            <a:ext cx="235405" cy="2354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7038880" y="4000801"/>
            <a:ext cx="1942109" cy="381000"/>
            <a:chOff x="863392" y="4000802"/>
            <a:chExt cx="1942109" cy="381000"/>
          </a:xfrm>
        </p:grpSpPr>
        <p:sp>
          <p:nvSpPr>
            <p:cNvPr id="158" name="Rectangle 157"/>
            <p:cNvSpPr/>
            <p:nvPr/>
          </p:nvSpPr>
          <p:spPr>
            <a:xfrm>
              <a:off x="863392" y="4147126"/>
              <a:ext cx="1113190" cy="974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4"/>
            <p:cNvSpPr>
              <a:spLocks noChangeArrowheads="1"/>
            </p:cNvSpPr>
            <p:nvPr/>
          </p:nvSpPr>
          <p:spPr bwMode="auto">
            <a:xfrm>
              <a:off x="1804815" y="4000802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1877613" y="4073600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1995315" y="4191302"/>
              <a:ext cx="8101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Straight Connector 161"/>
          <p:cNvCxnSpPr>
            <a:stCxn id="156" idx="2"/>
          </p:cNvCxnSpPr>
          <p:nvPr/>
        </p:nvCxnSpPr>
        <p:spPr>
          <a:xfrm>
            <a:off x="6910303" y="4191303"/>
            <a:ext cx="1048510" cy="4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 rot="5085498" flipV="1">
            <a:off x="7586350" y="4780866"/>
            <a:ext cx="1318590" cy="305871"/>
            <a:chOff x="2042897" y="4041445"/>
            <a:chExt cx="1318590" cy="305871"/>
          </a:xfrm>
          <a:solidFill>
            <a:schemeClr val="tx1"/>
          </a:solidFill>
        </p:grpSpPr>
        <p:sp>
          <p:nvSpPr>
            <p:cNvPr id="172" name="Rectangle 171"/>
            <p:cNvSpPr/>
            <p:nvPr/>
          </p:nvSpPr>
          <p:spPr>
            <a:xfrm>
              <a:off x="2042897" y="4147126"/>
              <a:ext cx="942514" cy="93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24"/>
            <p:cNvSpPr/>
            <p:nvPr/>
          </p:nvSpPr>
          <p:spPr>
            <a:xfrm>
              <a:off x="2935479" y="4041445"/>
              <a:ext cx="226464" cy="301955"/>
            </a:xfrm>
            <a:custGeom>
              <a:avLst/>
              <a:gdLst>
                <a:gd name="connsiteX0" fmla="*/ 0 w 94004"/>
                <a:gd name="connsiteY0" fmla="*/ 0 h 298605"/>
                <a:gd name="connsiteX1" fmla="*/ 94004 w 94004"/>
                <a:gd name="connsiteY1" fmla="*/ 0 h 298605"/>
                <a:gd name="connsiteX2" fmla="*/ 94004 w 94004"/>
                <a:gd name="connsiteY2" fmla="*/ 298605 h 298605"/>
                <a:gd name="connsiteX3" fmla="*/ 0 w 94004"/>
                <a:gd name="connsiteY3" fmla="*/ 298605 h 298605"/>
                <a:gd name="connsiteX4" fmla="*/ 0 w 94004"/>
                <a:gd name="connsiteY4" fmla="*/ 0 h 298605"/>
                <a:gd name="connsiteX0" fmla="*/ 12819 w 106823"/>
                <a:gd name="connsiteY0" fmla="*/ 0 h 298605"/>
                <a:gd name="connsiteX1" fmla="*/ 106823 w 106823"/>
                <a:gd name="connsiteY1" fmla="*/ 0 h 298605"/>
                <a:gd name="connsiteX2" fmla="*/ 106823 w 106823"/>
                <a:gd name="connsiteY2" fmla="*/ 298605 h 298605"/>
                <a:gd name="connsiteX3" fmla="*/ 12819 w 106823"/>
                <a:gd name="connsiteY3" fmla="*/ 298605 h 298605"/>
                <a:gd name="connsiteX4" fmla="*/ 0 w 106823"/>
                <a:gd name="connsiteY4" fmla="*/ 146917 h 298605"/>
                <a:gd name="connsiteX5" fmla="*/ 12819 w 106823"/>
                <a:gd name="connsiteY5" fmla="*/ 0 h 298605"/>
                <a:gd name="connsiteX0" fmla="*/ 132460 w 226464"/>
                <a:gd name="connsiteY0" fmla="*/ 0 h 298605"/>
                <a:gd name="connsiteX1" fmla="*/ 226464 w 226464"/>
                <a:gd name="connsiteY1" fmla="*/ 0 h 298605"/>
                <a:gd name="connsiteX2" fmla="*/ 226464 w 226464"/>
                <a:gd name="connsiteY2" fmla="*/ 298605 h 298605"/>
                <a:gd name="connsiteX3" fmla="*/ 132460 w 226464"/>
                <a:gd name="connsiteY3" fmla="*/ 298605 h 298605"/>
                <a:gd name="connsiteX4" fmla="*/ 0 w 226464"/>
                <a:gd name="connsiteY4" fmla="*/ 142644 h 298605"/>
                <a:gd name="connsiteX5" fmla="*/ 132460 w 226464"/>
                <a:gd name="connsiteY5" fmla="*/ 0 h 2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64" h="298605">
                  <a:moveTo>
                    <a:pt x="132460" y="0"/>
                  </a:moveTo>
                  <a:lnTo>
                    <a:pt x="226464" y="0"/>
                  </a:lnTo>
                  <a:lnTo>
                    <a:pt x="226464" y="298605"/>
                  </a:lnTo>
                  <a:lnTo>
                    <a:pt x="132460" y="298605"/>
                  </a:lnTo>
                  <a:lnTo>
                    <a:pt x="0" y="142644"/>
                  </a:lnTo>
                  <a:lnTo>
                    <a:pt x="13246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25"/>
            <p:cNvSpPr/>
            <p:nvPr/>
          </p:nvSpPr>
          <p:spPr>
            <a:xfrm>
              <a:off x="3161943" y="4041445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25"/>
            <p:cNvSpPr/>
            <p:nvPr/>
          </p:nvSpPr>
          <p:spPr>
            <a:xfrm flipV="1">
              <a:off x="3161943" y="4277311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3315768" y="4169937"/>
              <a:ext cx="45719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Oval 176"/>
          <p:cNvSpPr/>
          <p:nvPr/>
        </p:nvSpPr>
        <p:spPr>
          <a:xfrm>
            <a:off x="8052870" y="4073599"/>
            <a:ext cx="235405" cy="2354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23"/>
          <p:cNvSpPr>
            <a:spLocks noChangeArrowheads="1"/>
          </p:cNvSpPr>
          <p:nvPr/>
        </p:nvSpPr>
        <p:spPr bwMode="auto">
          <a:xfrm>
            <a:off x="8827763" y="3888902"/>
            <a:ext cx="118872" cy="11887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7038880" y="3948338"/>
            <a:ext cx="1793916" cy="2457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58" idx="1"/>
            <a:endCxn id="176" idx="1"/>
          </p:cNvCxnSpPr>
          <p:nvPr/>
        </p:nvCxnSpPr>
        <p:spPr>
          <a:xfrm>
            <a:off x="7038880" y="4195863"/>
            <a:ext cx="1245757" cy="1357237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2" name="Arc 181"/>
          <p:cNvSpPr/>
          <p:nvPr/>
        </p:nvSpPr>
        <p:spPr>
          <a:xfrm>
            <a:off x="6432159" y="3603374"/>
            <a:ext cx="1175855" cy="1175855"/>
          </a:xfrm>
          <a:prstGeom prst="arc">
            <a:avLst>
              <a:gd name="adj1" fmla="val 21157500"/>
              <a:gd name="adj2" fmla="val 2761571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5740453" y="1672166"/>
            <a:ext cx="1192621" cy="23573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9" y="1298679"/>
            <a:ext cx="4186353" cy="250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62741" y="3510714"/>
                <a:ext cx="401815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41" y="3510714"/>
                <a:ext cx="401815" cy="334442"/>
              </a:xfrm>
              <a:prstGeom prst="rect">
                <a:avLst/>
              </a:prstGeom>
              <a:blipFill>
                <a:blip r:embed="rId3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0831" y="925286"/>
                <a:ext cx="401815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1" y="925286"/>
                <a:ext cx="401815" cy="334442"/>
              </a:xfrm>
              <a:prstGeom prst="rect">
                <a:avLst/>
              </a:prstGeom>
              <a:blipFill>
                <a:blip r:embed="rId4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5798" y="1343692"/>
                <a:ext cx="401815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798" y="1343692"/>
                <a:ext cx="401815" cy="334442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229760" y="2906817"/>
            <a:ext cx="464382" cy="648726"/>
            <a:chOff x="2456873" y="2906966"/>
            <a:chExt cx="1016000" cy="141931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456873" y="4054170"/>
              <a:ext cx="1016000" cy="2721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456873" y="3514672"/>
              <a:ext cx="665018" cy="53949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456873" y="2906966"/>
              <a:ext cx="0" cy="11472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229760" y="1454069"/>
            <a:ext cx="464382" cy="648726"/>
            <a:chOff x="2456873" y="2906966"/>
            <a:chExt cx="1016000" cy="1419318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456873" y="4054170"/>
              <a:ext cx="1016000" cy="2721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456873" y="3514672"/>
              <a:ext cx="665018" cy="53949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456873" y="2906966"/>
              <a:ext cx="0" cy="11472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917848" y="1879121"/>
            <a:ext cx="464382" cy="648726"/>
            <a:chOff x="2456873" y="2906966"/>
            <a:chExt cx="1016000" cy="141931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456873" y="4054170"/>
              <a:ext cx="1016000" cy="2721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456873" y="3514672"/>
              <a:ext cx="665018" cy="53949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456873" y="2906966"/>
              <a:ext cx="0" cy="11472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4672231" y="2815905"/>
            <a:ext cx="119667" cy="119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>
            <a:off x="482978" y="1990224"/>
            <a:ext cx="158217" cy="1440943"/>
          </a:xfrm>
          <a:prstGeom prst="leftBrace">
            <a:avLst>
              <a:gd name="adj1" fmla="val 3186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1065" y="2518148"/>
                <a:ext cx="426554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" y="2518148"/>
                <a:ext cx="426554" cy="334442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eft Brace 38"/>
          <p:cNvSpPr/>
          <p:nvPr/>
        </p:nvSpPr>
        <p:spPr>
          <a:xfrm rot="17111105">
            <a:off x="1920877" y="1498683"/>
            <a:ext cx="235746" cy="1749340"/>
          </a:xfrm>
          <a:prstGeom prst="leftBrace">
            <a:avLst>
              <a:gd name="adj1" fmla="val 3186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769387" y="2508498"/>
                <a:ext cx="426554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387" y="2508498"/>
                <a:ext cx="426554" cy="334442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/>
          <p:cNvSpPr/>
          <p:nvPr/>
        </p:nvSpPr>
        <p:spPr>
          <a:xfrm rot="17111105">
            <a:off x="3671774" y="1936536"/>
            <a:ext cx="251245" cy="1819046"/>
          </a:xfrm>
          <a:prstGeom prst="leftBrace">
            <a:avLst>
              <a:gd name="adj1" fmla="val 3186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81609" y="3055749"/>
                <a:ext cx="426554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609" y="3055749"/>
                <a:ext cx="426554" cy="334442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092510" y="3345833"/>
            <a:ext cx="15556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6200000">
            <a:off x="5314675" y="2562342"/>
            <a:ext cx="1555670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619430" y="2139671"/>
            <a:ext cx="100366" cy="1003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562204" y="3287818"/>
                <a:ext cx="292733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204" y="3287818"/>
                <a:ext cx="292733" cy="334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799776" y="1543055"/>
                <a:ext cx="292733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776" y="1543055"/>
                <a:ext cx="292733" cy="334442"/>
              </a:xfrm>
              <a:prstGeom prst="rect">
                <a:avLst/>
              </a:prstGeom>
              <a:blipFill>
                <a:blip r:embed="rId10"/>
                <a:stretch>
                  <a:fillRect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Arc 105"/>
          <p:cNvSpPr/>
          <p:nvPr/>
        </p:nvSpPr>
        <p:spPr>
          <a:xfrm>
            <a:off x="5311003" y="2558672"/>
            <a:ext cx="1563012" cy="1563012"/>
          </a:xfrm>
          <a:prstGeom prst="arc">
            <a:avLst>
              <a:gd name="adj1" fmla="val 17786393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757432" y="1950331"/>
                <a:ext cx="489283" cy="503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32" y="1950331"/>
                <a:ext cx="489283" cy="503056"/>
              </a:xfrm>
              <a:prstGeom prst="rect">
                <a:avLst/>
              </a:prstGeom>
              <a:blipFill>
                <a:blip r:embed="rId11"/>
                <a:stretch>
                  <a:fillRect r="-1250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771814" y="2661592"/>
                <a:ext cx="489283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14" y="2661592"/>
                <a:ext cx="489283" cy="334442"/>
              </a:xfrm>
              <a:prstGeom prst="rect">
                <a:avLst/>
              </a:prstGeom>
              <a:blipFill>
                <a:blip r:embed="rId12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>
            <a:off x="8602186" y="3293473"/>
            <a:ext cx="155567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6200000">
            <a:off x="7824350" y="2509983"/>
            <a:ext cx="155567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965487" y="2077844"/>
            <a:ext cx="100366" cy="1003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0113420" y="3263946"/>
                <a:ext cx="292733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420" y="3263946"/>
                <a:ext cx="292733" cy="334442"/>
              </a:xfrm>
              <a:prstGeom prst="rect">
                <a:avLst/>
              </a:prstGeom>
              <a:blipFill>
                <a:blip r:embed="rId13"/>
                <a:stretch>
                  <a:fillRect r="-1041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8309452" y="1490695"/>
                <a:ext cx="292733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52" y="1490695"/>
                <a:ext cx="292733" cy="334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0071110" y="1677860"/>
                <a:ext cx="1308940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110" y="1677860"/>
                <a:ext cx="1308940" cy="9727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933075" y="1435641"/>
                <a:ext cx="292733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075" y="1435641"/>
                <a:ext cx="292733" cy="334442"/>
              </a:xfrm>
              <a:prstGeom prst="rect">
                <a:avLst/>
              </a:prstGeom>
              <a:blipFill>
                <a:blip r:embed="rId16"/>
                <a:stretch>
                  <a:fillRect r="-1041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/>
          <p:cNvSpPr/>
          <p:nvPr/>
        </p:nvSpPr>
        <p:spPr>
          <a:xfrm>
            <a:off x="8510184" y="2688619"/>
            <a:ext cx="184004" cy="1840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8266081" y="2850138"/>
                <a:ext cx="317824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81" y="2850138"/>
                <a:ext cx="317824" cy="334442"/>
              </a:xfrm>
              <a:prstGeom prst="rect">
                <a:avLst/>
              </a:prstGeom>
              <a:blipFill>
                <a:blip r:embed="rId17"/>
                <a:stretch>
                  <a:fillRect r="-1346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/>
          <p:cNvSpPr/>
          <p:nvPr/>
        </p:nvSpPr>
        <p:spPr>
          <a:xfrm>
            <a:off x="9248032" y="1853965"/>
            <a:ext cx="184004" cy="1840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557434" y="2741202"/>
            <a:ext cx="89499" cy="894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295284" y="1901217"/>
            <a:ext cx="89499" cy="894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stCxn id="122" idx="7"/>
            <a:endCxn id="121" idx="3"/>
          </p:cNvCxnSpPr>
          <p:nvPr/>
        </p:nvCxnSpPr>
        <p:spPr>
          <a:xfrm flipV="1">
            <a:off x="8633827" y="2011022"/>
            <a:ext cx="641152" cy="743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9340034" y="1945967"/>
            <a:ext cx="681070" cy="18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9985399" y="2091732"/>
            <a:ext cx="65800" cy="6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>
            <a:stCxn id="122" idx="6"/>
          </p:cNvCxnSpPr>
          <p:nvPr/>
        </p:nvCxnSpPr>
        <p:spPr>
          <a:xfrm flipV="1">
            <a:off x="8646934" y="2780621"/>
            <a:ext cx="601098" cy="53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rc 136"/>
          <p:cNvSpPr/>
          <p:nvPr/>
        </p:nvSpPr>
        <p:spPr>
          <a:xfrm>
            <a:off x="8059877" y="2228942"/>
            <a:ext cx="1102920" cy="1102920"/>
          </a:xfrm>
          <a:prstGeom prst="arc">
            <a:avLst>
              <a:gd name="adj1" fmla="val 21569303"/>
              <a:gd name="adj2" fmla="val 187606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8167764" y="1859849"/>
                <a:ext cx="293720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64" y="1859849"/>
                <a:ext cx="293720" cy="334442"/>
              </a:xfrm>
              <a:prstGeom prst="rect">
                <a:avLst/>
              </a:prstGeom>
              <a:blipFill>
                <a:blip r:embed="rId18"/>
                <a:stretch>
                  <a:fillRect r="-2291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/>
          <p:cNvCxnSpPr>
            <a:stCxn id="123" idx="7"/>
          </p:cNvCxnSpPr>
          <p:nvPr/>
        </p:nvCxnSpPr>
        <p:spPr>
          <a:xfrm flipV="1">
            <a:off x="9371677" y="1513212"/>
            <a:ext cx="363806" cy="4011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9647756" y="1473317"/>
                <a:ext cx="293720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756" y="1473317"/>
                <a:ext cx="293720" cy="334442"/>
              </a:xfrm>
              <a:prstGeom prst="rect">
                <a:avLst/>
              </a:prstGeom>
              <a:blipFill>
                <a:blip r:embed="rId19"/>
                <a:stretch>
                  <a:fillRect r="-22917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Arc 144"/>
          <p:cNvSpPr/>
          <p:nvPr/>
        </p:nvSpPr>
        <p:spPr>
          <a:xfrm>
            <a:off x="8960330" y="1552826"/>
            <a:ext cx="775975" cy="775975"/>
          </a:xfrm>
          <a:prstGeom prst="arc">
            <a:avLst>
              <a:gd name="adj1" fmla="val 18811571"/>
              <a:gd name="adj2" fmla="val 10491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2277569" y="3822928"/>
            <a:ext cx="437345" cy="30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723089" y="3822928"/>
            <a:ext cx="437345" cy="30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537392" y="3822928"/>
            <a:ext cx="437345" cy="30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Arc 148"/>
          <p:cNvSpPr/>
          <p:nvPr/>
        </p:nvSpPr>
        <p:spPr>
          <a:xfrm>
            <a:off x="5412582" y="2662121"/>
            <a:ext cx="1359232" cy="1359232"/>
          </a:xfrm>
          <a:prstGeom prst="arc">
            <a:avLst>
              <a:gd name="adj1" fmla="val 6985635"/>
              <a:gd name="adj2" fmla="val 178321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369551" y="2382665"/>
                <a:ext cx="489283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551" y="2382665"/>
                <a:ext cx="489283" cy="334442"/>
              </a:xfrm>
              <a:prstGeom prst="rect">
                <a:avLst/>
              </a:prstGeom>
              <a:blipFill>
                <a:blip r:embed="rId20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8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61" y="1298679"/>
            <a:ext cx="3713868" cy="250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4185" y="3471762"/>
                <a:ext cx="401815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85" y="3471762"/>
                <a:ext cx="401815" cy="334442"/>
              </a:xfrm>
              <a:prstGeom prst="rect">
                <a:avLst/>
              </a:prstGeom>
              <a:blipFill>
                <a:blip r:embed="rId3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0831" y="925286"/>
                <a:ext cx="401815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1" y="925286"/>
                <a:ext cx="401815" cy="334442"/>
              </a:xfrm>
              <a:prstGeom prst="rect">
                <a:avLst/>
              </a:prstGeom>
              <a:blipFill>
                <a:blip r:embed="rId4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98903" y="2650562"/>
                <a:ext cx="401815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03" y="2650562"/>
                <a:ext cx="401815" cy="334442"/>
              </a:xfrm>
              <a:prstGeom prst="rect">
                <a:avLst/>
              </a:prstGeom>
              <a:blipFill>
                <a:blip r:embed="rId5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463148" y="1467957"/>
            <a:ext cx="429451" cy="623775"/>
            <a:chOff x="2456873" y="2906966"/>
            <a:chExt cx="939576" cy="136472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456873" y="4054170"/>
              <a:ext cx="939576" cy="217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456873" y="3594482"/>
              <a:ext cx="522400" cy="45968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456873" y="2906966"/>
              <a:ext cx="0" cy="11472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4468380" y="2626532"/>
            <a:ext cx="119667" cy="119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>
            <a:off x="707362" y="1950871"/>
            <a:ext cx="158217" cy="1440943"/>
          </a:xfrm>
          <a:prstGeom prst="leftBrace">
            <a:avLst>
              <a:gd name="adj1" fmla="val 3186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1065" y="2518148"/>
                <a:ext cx="426554" cy="334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" y="2518148"/>
                <a:ext cx="426554" cy="334442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eft Brace 38"/>
          <p:cNvSpPr/>
          <p:nvPr/>
        </p:nvSpPr>
        <p:spPr>
          <a:xfrm rot="16993447">
            <a:off x="2851413" y="972682"/>
            <a:ext cx="214642" cy="3136867"/>
          </a:xfrm>
          <a:prstGeom prst="leftBrace">
            <a:avLst>
              <a:gd name="adj1" fmla="val 50841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463148" y="2867463"/>
            <a:ext cx="429451" cy="623775"/>
            <a:chOff x="2456873" y="2906966"/>
            <a:chExt cx="939576" cy="1364729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456873" y="4054170"/>
              <a:ext cx="939576" cy="217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456873" y="3594482"/>
              <a:ext cx="522400" cy="45968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456873" y="2906966"/>
              <a:ext cx="0" cy="11472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09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Freeform 260"/>
          <p:cNvSpPr/>
          <p:nvPr/>
        </p:nvSpPr>
        <p:spPr>
          <a:xfrm>
            <a:off x="10578656" y="4562304"/>
            <a:ext cx="289805" cy="382622"/>
          </a:xfrm>
          <a:custGeom>
            <a:avLst/>
            <a:gdLst>
              <a:gd name="connsiteX0" fmla="*/ 162839 w 283790"/>
              <a:gd name="connsiteY0" fmla="*/ 382044 h 382044"/>
              <a:gd name="connsiteX1" fmla="*/ 281836 w 283790"/>
              <a:gd name="connsiteY1" fmla="*/ 306888 h 382044"/>
              <a:gd name="connsiteX2" fmla="*/ 219206 w 283790"/>
              <a:gd name="connsiteY2" fmla="*/ 87682 h 382044"/>
              <a:gd name="connsiteX3" fmla="*/ 0 w 283790"/>
              <a:gd name="connsiteY3" fmla="*/ 0 h 382044"/>
              <a:gd name="connsiteX0" fmla="*/ 162839 w 283790"/>
              <a:gd name="connsiteY0" fmla="*/ 382049 h 382049"/>
              <a:gd name="connsiteX1" fmla="*/ 281836 w 283790"/>
              <a:gd name="connsiteY1" fmla="*/ 306893 h 382049"/>
              <a:gd name="connsiteX2" fmla="*/ 219206 w 283790"/>
              <a:gd name="connsiteY2" fmla="*/ 87687 h 382049"/>
              <a:gd name="connsiteX3" fmla="*/ 0 w 283790"/>
              <a:gd name="connsiteY3" fmla="*/ 5 h 382049"/>
              <a:gd name="connsiteX0" fmla="*/ 162839 w 289805"/>
              <a:gd name="connsiteY0" fmla="*/ 382049 h 382049"/>
              <a:gd name="connsiteX1" fmla="*/ 288099 w 289805"/>
              <a:gd name="connsiteY1" fmla="*/ 300630 h 382049"/>
              <a:gd name="connsiteX2" fmla="*/ 219206 w 289805"/>
              <a:gd name="connsiteY2" fmla="*/ 87687 h 382049"/>
              <a:gd name="connsiteX3" fmla="*/ 0 w 289805"/>
              <a:gd name="connsiteY3" fmla="*/ 5 h 382049"/>
              <a:gd name="connsiteX0" fmla="*/ 162839 w 289805"/>
              <a:gd name="connsiteY0" fmla="*/ 382049 h 382049"/>
              <a:gd name="connsiteX1" fmla="*/ 288099 w 289805"/>
              <a:gd name="connsiteY1" fmla="*/ 300630 h 382049"/>
              <a:gd name="connsiteX2" fmla="*/ 219206 w 289805"/>
              <a:gd name="connsiteY2" fmla="*/ 87687 h 382049"/>
              <a:gd name="connsiteX3" fmla="*/ 0 w 289805"/>
              <a:gd name="connsiteY3" fmla="*/ 5 h 382049"/>
              <a:gd name="connsiteX0" fmla="*/ 162839 w 289805"/>
              <a:gd name="connsiteY0" fmla="*/ 382049 h 382622"/>
              <a:gd name="connsiteX1" fmla="*/ 288099 w 289805"/>
              <a:gd name="connsiteY1" fmla="*/ 300630 h 382622"/>
              <a:gd name="connsiteX2" fmla="*/ 219206 w 289805"/>
              <a:gd name="connsiteY2" fmla="*/ 87687 h 382622"/>
              <a:gd name="connsiteX3" fmla="*/ 0 w 289805"/>
              <a:gd name="connsiteY3" fmla="*/ 5 h 3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805" h="382622">
                <a:moveTo>
                  <a:pt x="162839" y="382049"/>
                </a:moveTo>
                <a:cubicBezTo>
                  <a:pt x="255218" y="387790"/>
                  <a:pt x="278705" y="349690"/>
                  <a:pt x="288099" y="300630"/>
                </a:cubicBezTo>
                <a:cubicBezTo>
                  <a:pt x="297493" y="251570"/>
                  <a:pt x="267222" y="137791"/>
                  <a:pt x="219206" y="87687"/>
                </a:cubicBezTo>
                <a:cubicBezTo>
                  <a:pt x="171190" y="37583"/>
                  <a:pt x="123694" y="-517"/>
                  <a:pt x="0" y="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8911626" y="4459183"/>
            <a:ext cx="860504" cy="1138626"/>
            <a:chOff x="2456873" y="3199169"/>
            <a:chExt cx="975273" cy="1290490"/>
          </a:xfrm>
        </p:grpSpPr>
        <p:cxnSp>
          <p:nvCxnSpPr>
            <p:cNvPr id="222" name="Straight Arrow Connector 221"/>
            <p:cNvCxnSpPr/>
            <p:nvPr/>
          </p:nvCxnSpPr>
          <p:spPr>
            <a:xfrm>
              <a:off x="2456873" y="4054170"/>
              <a:ext cx="975273" cy="43548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2456873" y="3765596"/>
              <a:ext cx="433594" cy="288580"/>
            </a:xfrm>
            <a:prstGeom prst="straightConnector1">
              <a:avLst/>
            </a:prstGeom>
            <a:ln w="12700">
              <a:solidFill>
                <a:srgbClr val="92D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2456873" y="3199169"/>
              <a:ext cx="216796" cy="855007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9831972" y="4480822"/>
            <a:ext cx="1017745" cy="751595"/>
            <a:chOff x="8393508" y="4480822"/>
            <a:chExt cx="1017745" cy="751595"/>
          </a:xfrm>
        </p:grpSpPr>
        <p:cxnSp>
          <p:nvCxnSpPr>
            <p:cNvPr id="169" name="Straight Arrow Connector 168"/>
            <p:cNvCxnSpPr/>
            <p:nvPr/>
          </p:nvCxnSpPr>
          <p:spPr>
            <a:xfrm flipV="1">
              <a:off x="8850621" y="4480822"/>
              <a:ext cx="560632" cy="75140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H="1" flipV="1">
              <a:off x="8393508" y="4628960"/>
              <a:ext cx="457114" cy="603272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8858929" y="4958953"/>
              <a:ext cx="399800" cy="273464"/>
            </a:xfrm>
            <a:prstGeom prst="straightConnector1">
              <a:avLst/>
            </a:prstGeom>
            <a:ln w="12700">
              <a:solidFill>
                <a:srgbClr val="92D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n 15"/>
          <p:cNvSpPr/>
          <p:nvPr/>
        </p:nvSpPr>
        <p:spPr>
          <a:xfrm>
            <a:off x="1610781" y="5404542"/>
            <a:ext cx="363074" cy="429087"/>
          </a:xfrm>
          <a:prstGeom prst="can">
            <a:avLst>
              <a:gd name="adj" fmla="val 37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05" y="282277"/>
            <a:ext cx="5858037" cy="2868522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912134" y="1204234"/>
            <a:ext cx="485259" cy="680871"/>
            <a:chOff x="2456873" y="2906966"/>
            <a:chExt cx="961381" cy="134892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456873" y="4054170"/>
              <a:ext cx="961381" cy="2017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2456873" y="3417942"/>
              <a:ext cx="433363" cy="63622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456873" y="2906966"/>
              <a:ext cx="0" cy="11472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940102" y="724272"/>
            <a:ext cx="485259" cy="680871"/>
            <a:chOff x="2456873" y="2906966"/>
            <a:chExt cx="961381" cy="1348923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2456873" y="4054170"/>
              <a:ext cx="961381" cy="2017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456873" y="3417942"/>
              <a:ext cx="433363" cy="63622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456873" y="2906966"/>
              <a:ext cx="0" cy="11472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940102" y="2322015"/>
            <a:ext cx="485259" cy="680871"/>
            <a:chOff x="2456873" y="2906966"/>
            <a:chExt cx="961381" cy="134892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456873" y="4054170"/>
              <a:ext cx="961381" cy="2017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2456873" y="3417942"/>
              <a:ext cx="433363" cy="63622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56873" y="2906966"/>
              <a:ext cx="0" cy="11472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655652" y="1595579"/>
            <a:ext cx="485259" cy="680871"/>
            <a:chOff x="2456873" y="2906966"/>
            <a:chExt cx="961381" cy="1348923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456873" y="4054170"/>
              <a:ext cx="961381" cy="2017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2456873" y="3417942"/>
              <a:ext cx="433363" cy="63622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456873" y="2906966"/>
              <a:ext cx="0" cy="11472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/>
          <p:cNvSpPr/>
          <p:nvPr/>
        </p:nvSpPr>
        <p:spPr>
          <a:xfrm>
            <a:off x="8787460" y="2427957"/>
            <a:ext cx="132151" cy="1321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2976605" y="1301178"/>
            <a:ext cx="174723" cy="1591266"/>
          </a:xfrm>
          <a:prstGeom prst="leftBrace">
            <a:avLst>
              <a:gd name="adj1" fmla="val 3186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510677" y="1884177"/>
                <a:ext cx="471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677" y="1884177"/>
                <a:ext cx="4710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eft Brace 59"/>
          <p:cNvSpPr/>
          <p:nvPr/>
        </p:nvSpPr>
        <p:spPr>
          <a:xfrm rot="17040436">
            <a:off x="4737413" y="783414"/>
            <a:ext cx="289057" cy="1944969"/>
          </a:xfrm>
          <a:prstGeom prst="leftBrace">
            <a:avLst>
              <a:gd name="adj1" fmla="val 3186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582450" y="2037622"/>
                <a:ext cx="471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50" y="2037622"/>
                <a:ext cx="4710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/>
          <p:cNvSpPr/>
          <p:nvPr/>
        </p:nvSpPr>
        <p:spPr>
          <a:xfrm rot="17040436">
            <a:off x="6595693" y="1335399"/>
            <a:ext cx="306890" cy="1755197"/>
          </a:xfrm>
          <a:prstGeom prst="leftBrace">
            <a:avLst>
              <a:gd name="adj1" fmla="val 3186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437516" y="2477862"/>
                <a:ext cx="471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16" y="2477862"/>
                <a:ext cx="4710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eft Brace 63"/>
          <p:cNvSpPr/>
          <p:nvPr/>
        </p:nvSpPr>
        <p:spPr>
          <a:xfrm rot="17040436">
            <a:off x="8051939" y="1997776"/>
            <a:ext cx="306890" cy="1160490"/>
          </a:xfrm>
          <a:prstGeom prst="leftBrace">
            <a:avLst>
              <a:gd name="adj1" fmla="val 3186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871769" y="2756289"/>
                <a:ext cx="471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769" y="2756289"/>
                <a:ext cx="4710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857108" y="2519254"/>
                <a:ext cx="443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08" y="2519254"/>
                <a:ext cx="443733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129867" y="125142"/>
                <a:ext cx="443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67" y="125142"/>
                <a:ext cx="443733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953658" y="587200"/>
                <a:ext cx="443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658" y="587200"/>
                <a:ext cx="44373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675899" y="913055"/>
                <a:ext cx="443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899" y="913055"/>
                <a:ext cx="44373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79781" y="931848"/>
                <a:ext cx="443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81" y="931848"/>
                <a:ext cx="443733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91839" y="1237058"/>
                <a:ext cx="443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39" y="1237058"/>
                <a:ext cx="443733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3769567" y="4012473"/>
            <a:ext cx="655794" cy="374549"/>
            <a:chOff x="1698952" y="3312128"/>
            <a:chExt cx="1299240" cy="742046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2456873" y="3312128"/>
              <a:ext cx="541319" cy="7420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2456873" y="3467196"/>
              <a:ext cx="53977" cy="58697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 flipV="1">
              <a:off x="1698952" y="3583723"/>
              <a:ext cx="757921" cy="47044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Left Brace 83"/>
          <p:cNvSpPr/>
          <p:nvPr/>
        </p:nvSpPr>
        <p:spPr>
          <a:xfrm rot="13297727">
            <a:off x="4033751" y="4483677"/>
            <a:ext cx="306890" cy="507608"/>
          </a:xfrm>
          <a:prstGeom prst="leftBrace">
            <a:avLst>
              <a:gd name="adj1" fmla="val 3186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373603" y="4793256"/>
                <a:ext cx="471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03" y="4793256"/>
                <a:ext cx="47105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108948" y="5266704"/>
                <a:ext cx="471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48" y="5266704"/>
                <a:ext cx="47105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889538" y="4199478"/>
                <a:ext cx="471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38" y="4199478"/>
                <a:ext cx="47105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983628" y="4589825"/>
                <a:ext cx="471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628" y="4589825"/>
                <a:ext cx="47105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 flipV="1">
            <a:off x="1780563" y="5158833"/>
            <a:ext cx="4021" cy="309768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Can 86"/>
          <p:cNvSpPr/>
          <p:nvPr/>
        </p:nvSpPr>
        <p:spPr>
          <a:xfrm rot="13293728">
            <a:off x="1597012" y="4730399"/>
            <a:ext cx="390612" cy="457112"/>
          </a:xfrm>
          <a:prstGeom prst="can">
            <a:avLst>
              <a:gd name="adj" fmla="val 5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776928" y="5180998"/>
            <a:ext cx="485259" cy="680871"/>
            <a:chOff x="2456873" y="2906966"/>
            <a:chExt cx="961381" cy="1348923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456873" y="4054170"/>
              <a:ext cx="961381" cy="2017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56873" y="3417942"/>
              <a:ext cx="433363" cy="63622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2456873" y="2906966"/>
              <a:ext cx="0" cy="11472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V="1">
            <a:off x="1883439" y="4399322"/>
            <a:ext cx="771979" cy="5066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n 87"/>
          <p:cNvSpPr/>
          <p:nvPr/>
        </p:nvSpPr>
        <p:spPr>
          <a:xfrm rot="13293728">
            <a:off x="2575107" y="4129226"/>
            <a:ext cx="390612" cy="457112"/>
          </a:xfrm>
          <a:prstGeom prst="can">
            <a:avLst>
              <a:gd name="adj" fmla="val 5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2918682" y="4353633"/>
            <a:ext cx="931497" cy="4303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467617" y="4402551"/>
            <a:ext cx="655794" cy="374549"/>
            <a:chOff x="1698952" y="3312128"/>
            <a:chExt cx="1299240" cy="742046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2456873" y="3312128"/>
              <a:ext cx="541319" cy="7420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456873" y="3467196"/>
              <a:ext cx="53977" cy="58697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 flipV="1">
              <a:off x="1698952" y="3583723"/>
              <a:ext cx="757921" cy="47044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5300841" y="3263099"/>
            <a:ext cx="437345" cy="30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902332" y="5921950"/>
            <a:ext cx="437345" cy="30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342823" y="5921950"/>
            <a:ext cx="43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4122371" y="3656417"/>
                <a:ext cx="6267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𝑡𝑐𝑝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371" y="3656417"/>
                <a:ext cx="626710" cy="390748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691049" y="4821055"/>
                <a:ext cx="457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049" y="4821055"/>
                <a:ext cx="4579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>
            <a:off x="9521639" y="4457407"/>
            <a:ext cx="1338777" cy="764627"/>
            <a:chOff x="1698952" y="3312128"/>
            <a:chExt cx="1299240" cy="742046"/>
          </a:xfrm>
        </p:grpSpPr>
        <p:cxnSp>
          <p:nvCxnSpPr>
            <p:cNvPr id="110" name="Straight Arrow Connector 109"/>
            <p:cNvCxnSpPr/>
            <p:nvPr/>
          </p:nvCxnSpPr>
          <p:spPr>
            <a:xfrm flipV="1">
              <a:off x="2456873" y="3312128"/>
              <a:ext cx="541319" cy="7420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2456873" y="3467196"/>
              <a:ext cx="53977" cy="58697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 flipV="1">
              <a:off x="1698952" y="3583723"/>
              <a:ext cx="757921" cy="47044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343054" y="3917854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54" y="3917854"/>
                <a:ext cx="48840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0302627" y="3917854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627" y="3917854"/>
                <a:ext cx="4884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8792348" y="3917854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348" y="3917854"/>
                <a:ext cx="4884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7536049" y="3917854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049" y="3917854"/>
                <a:ext cx="48840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Freeform 157"/>
          <p:cNvSpPr/>
          <p:nvPr/>
        </p:nvSpPr>
        <p:spPr>
          <a:xfrm rot="20597589" flipV="1">
            <a:off x="7861347" y="5270822"/>
            <a:ext cx="141041" cy="256314"/>
          </a:xfrm>
          <a:custGeom>
            <a:avLst/>
            <a:gdLst>
              <a:gd name="connsiteX0" fmla="*/ 0 w 150057"/>
              <a:gd name="connsiteY0" fmla="*/ 345233 h 345233"/>
              <a:gd name="connsiteX1" fmla="*/ 111967 w 150057"/>
              <a:gd name="connsiteY1" fmla="*/ 279918 h 345233"/>
              <a:gd name="connsiteX2" fmla="*/ 149290 w 150057"/>
              <a:gd name="connsiteY2" fmla="*/ 83976 h 345233"/>
              <a:gd name="connsiteX3" fmla="*/ 83975 w 150057"/>
              <a:gd name="connsiteY3" fmla="*/ 0 h 345233"/>
              <a:gd name="connsiteX0" fmla="*/ 0 w 168399"/>
              <a:gd name="connsiteY0" fmla="*/ 345233 h 345233"/>
              <a:gd name="connsiteX1" fmla="*/ 111967 w 168399"/>
              <a:gd name="connsiteY1" fmla="*/ 279918 h 345233"/>
              <a:gd name="connsiteX2" fmla="*/ 167951 w 168399"/>
              <a:gd name="connsiteY2" fmla="*/ 130629 h 345233"/>
              <a:gd name="connsiteX3" fmla="*/ 83975 w 168399"/>
              <a:gd name="connsiteY3" fmla="*/ 0 h 345233"/>
              <a:gd name="connsiteX0" fmla="*/ 27992 w 84424"/>
              <a:gd name="connsiteY0" fmla="*/ 279918 h 279918"/>
              <a:gd name="connsiteX1" fmla="*/ 83976 w 84424"/>
              <a:gd name="connsiteY1" fmla="*/ 130629 h 279918"/>
              <a:gd name="connsiteX2" fmla="*/ 0 w 84424"/>
              <a:gd name="connsiteY2" fmla="*/ 0 h 279918"/>
              <a:gd name="connsiteX0" fmla="*/ 65314 w 90243"/>
              <a:gd name="connsiteY0" fmla="*/ 298579 h 298579"/>
              <a:gd name="connsiteX1" fmla="*/ 83976 w 90243"/>
              <a:gd name="connsiteY1" fmla="*/ 130629 h 298579"/>
              <a:gd name="connsiteX2" fmla="*/ 0 w 90243"/>
              <a:gd name="connsiteY2" fmla="*/ 0 h 29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43" h="298579">
                <a:moveTo>
                  <a:pt x="65314" y="298579"/>
                </a:moveTo>
                <a:cubicBezTo>
                  <a:pt x="93306" y="262812"/>
                  <a:pt x="94862" y="180392"/>
                  <a:pt x="83976" y="130629"/>
                </a:cubicBezTo>
                <a:cubicBezTo>
                  <a:pt x="73090" y="80866"/>
                  <a:pt x="30325" y="1866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 rot="19105711">
            <a:off x="8751891" y="4976644"/>
            <a:ext cx="579531" cy="492513"/>
          </a:xfrm>
          <a:custGeom>
            <a:avLst/>
            <a:gdLst>
              <a:gd name="connsiteX0" fmla="*/ 61591 w 565444"/>
              <a:gd name="connsiteY0" fmla="*/ 0 h 430403"/>
              <a:gd name="connsiteX1" fmla="*/ 5607 w 565444"/>
              <a:gd name="connsiteY1" fmla="*/ 177282 h 430403"/>
              <a:gd name="connsiteX2" fmla="*/ 182889 w 565444"/>
              <a:gd name="connsiteY2" fmla="*/ 363894 h 430403"/>
              <a:gd name="connsiteX3" fmla="*/ 472138 w 565444"/>
              <a:gd name="connsiteY3" fmla="*/ 429208 h 430403"/>
              <a:gd name="connsiteX4" fmla="*/ 565444 w 565444"/>
              <a:gd name="connsiteY4" fmla="*/ 317241 h 430403"/>
              <a:gd name="connsiteX0" fmla="*/ 95147 w 561678"/>
              <a:gd name="connsiteY0" fmla="*/ 0 h 421073"/>
              <a:gd name="connsiteX1" fmla="*/ 1841 w 561678"/>
              <a:gd name="connsiteY1" fmla="*/ 167952 h 421073"/>
              <a:gd name="connsiteX2" fmla="*/ 179123 w 561678"/>
              <a:gd name="connsiteY2" fmla="*/ 354564 h 421073"/>
              <a:gd name="connsiteX3" fmla="*/ 468372 w 561678"/>
              <a:gd name="connsiteY3" fmla="*/ 419878 h 421073"/>
              <a:gd name="connsiteX4" fmla="*/ 561678 w 561678"/>
              <a:gd name="connsiteY4" fmla="*/ 307911 h 421073"/>
              <a:gd name="connsiteX0" fmla="*/ 96032 w 562563"/>
              <a:gd name="connsiteY0" fmla="*/ 0 h 421073"/>
              <a:gd name="connsiteX1" fmla="*/ 2726 w 562563"/>
              <a:gd name="connsiteY1" fmla="*/ 167952 h 421073"/>
              <a:gd name="connsiteX2" fmla="*/ 180008 w 562563"/>
              <a:gd name="connsiteY2" fmla="*/ 354564 h 421073"/>
              <a:gd name="connsiteX3" fmla="*/ 469257 w 562563"/>
              <a:gd name="connsiteY3" fmla="*/ 419878 h 421073"/>
              <a:gd name="connsiteX4" fmla="*/ 562563 w 562563"/>
              <a:gd name="connsiteY4" fmla="*/ 307911 h 421073"/>
              <a:gd name="connsiteX0" fmla="*/ 94042 w 560573"/>
              <a:gd name="connsiteY0" fmla="*/ 0 h 497365"/>
              <a:gd name="connsiteX1" fmla="*/ 736 w 560573"/>
              <a:gd name="connsiteY1" fmla="*/ 167952 h 497365"/>
              <a:gd name="connsiteX2" fmla="*/ 131364 w 560573"/>
              <a:gd name="connsiteY2" fmla="*/ 485193 h 497365"/>
              <a:gd name="connsiteX3" fmla="*/ 467267 w 560573"/>
              <a:gd name="connsiteY3" fmla="*/ 419878 h 497365"/>
              <a:gd name="connsiteX4" fmla="*/ 560573 w 560573"/>
              <a:gd name="connsiteY4" fmla="*/ 307911 h 497365"/>
              <a:gd name="connsiteX0" fmla="*/ 95579 w 562110"/>
              <a:gd name="connsiteY0" fmla="*/ 0 h 443408"/>
              <a:gd name="connsiteX1" fmla="*/ 2273 w 562110"/>
              <a:gd name="connsiteY1" fmla="*/ 167952 h 443408"/>
              <a:gd name="connsiteX2" fmla="*/ 170224 w 562110"/>
              <a:gd name="connsiteY2" fmla="*/ 419878 h 443408"/>
              <a:gd name="connsiteX3" fmla="*/ 468804 w 562110"/>
              <a:gd name="connsiteY3" fmla="*/ 419878 h 443408"/>
              <a:gd name="connsiteX4" fmla="*/ 562110 w 562110"/>
              <a:gd name="connsiteY4" fmla="*/ 307911 h 443408"/>
              <a:gd name="connsiteX0" fmla="*/ 93593 w 560124"/>
              <a:gd name="connsiteY0" fmla="*/ 0 h 443408"/>
              <a:gd name="connsiteX1" fmla="*/ 287 w 560124"/>
              <a:gd name="connsiteY1" fmla="*/ 167952 h 443408"/>
              <a:gd name="connsiteX2" fmla="*/ 168238 w 560124"/>
              <a:gd name="connsiteY2" fmla="*/ 419878 h 443408"/>
              <a:gd name="connsiteX3" fmla="*/ 466818 w 560124"/>
              <a:gd name="connsiteY3" fmla="*/ 419878 h 443408"/>
              <a:gd name="connsiteX4" fmla="*/ 560124 w 560124"/>
              <a:gd name="connsiteY4" fmla="*/ 307911 h 443408"/>
              <a:gd name="connsiteX0" fmla="*/ 112215 w 578746"/>
              <a:gd name="connsiteY0" fmla="*/ 0 h 440117"/>
              <a:gd name="connsiteX1" fmla="*/ 248 w 578746"/>
              <a:gd name="connsiteY1" fmla="*/ 214605 h 440117"/>
              <a:gd name="connsiteX2" fmla="*/ 186860 w 578746"/>
              <a:gd name="connsiteY2" fmla="*/ 419878 h 440117"/>
              <a:gd name="connsiteX3" fmla="*/ 485440 w 578746"/>
              <a:gd name="connsiteY3" fmla="*/ 419878 h 440117"/>
              <a:gd name="connsiteX4" fmla="*/ 578746 w 578746"/>
              <a:gd name="connsiteY4" fmla="*/ 307911 h 440117"/>
              <a:gd name="connsiteX0" fmla="*/ 112201 w 578732"/>
              <a:gd name="connsiteY0" fmla="*/ 0 h 457552"/>
              <a:gd name="connsiteX1" fmla="*/ 234 w 578732"/>
              <a:gd name="connsiteY1" fmla="*/ 214605 h 457552"/>
              <a:gd name="connsiteX2" fmla="*/ 186846 w 578732"/>
              <a:gd name="connsiteY2" fmla="*/ 419878 h 457552"/>
              <a:gd name="connsiteX3" fmla="*/ 438773 w 578732"/>
              <a:gd name="connsiteY3" fmla="*/ 447869 h 457552"/>
              <a:gd name="connsiteX4" fmla="*/ 578732 w 578732"/>
              <a:gd name="connsiteY4" fmla="*/ 307911 h 457552"/>
              <a:gd name="connsiteX0" fmla="*/ 112192 w 578723"/>
              <a:gd name="connsiteY0" fmla="*/ 0 h 473034"/>
              <a:gd name="connsiteX1" fmla="*/ 225 w 578723"/>
              <a:gd name="connsiteY1" fmla="*/ 214605 h 473034"/>
              <a:gd name="connsiteX2" fmla="*/ 186837 w 578723"/>
              <a:gd name="connsiteY2" fmla="*/ 419878 h 473034"/>
              <a:gd name="connsiteX3" fmla="*/ 410772 w 578723"/>
              <a:gd name="connsiteY3" fmla="*/ 466531 h 473034"/>
              <a:gd name="connsiteX4" fmla="*/ 578723 w 578723"/>
              <a:gd name="connsiteY4" fmla="*/ 307911 h 473034"/>
              <a:gd name="connsiteX0" fmla="*/ 112192 w 578723"/>
              <a:gd name="connsiteY0" fmla="*/ 0 h 480979"/>
              <a:gd name="connsiteX1" fmla="*/ 225 w 578723"/>
              <a:gd name="connsiteY1" fmla="*/ 214605 h 480979"/>
              <a:gd name="connsiteX2" fmla="*/ 186837 w 578723"/>
              <a:gd name="connsiteY2" fmla="*/ 419878 h 480979"/>
              <a:gd name="connsiteX3" fmla="*/ 410772 w 578723"/>
              <a:gd name="connsiteY3" fmla="*/ 466531 h 480979"/>
              <a:gd name="connsiteX4" fmla="*/ 578723 w 578723"/>
              <a:gd name="connsiteY4" fmla="*/ 307911 h 480979"/>
              <a:gd name="connsiteX0" fmla="*/ 113000 w 579531"/>
              <a:gd name="connsiteY0" fmla="*/ 0 h 492513"/>
              <a:gd name="connsiteX1" fmla="*/ 1033 w 579531"/>
              <a:gd name="connsiteY1" fmla="*/ 214605 h 492513"/>
              <a:gd name="connsiteX2" fmla="*/ 168984 w 579531"/>
              <a:gd name="connsiteY2" fmla="*/ 466531 h 492513"/>
              <a:gd name="connsiteX3" fmla="*/ 411580 w 579531"/>
              <a:gd name="connsiteY3" fmla="*/ 466531 h 492513"/>
              <a:gd name="connsiteX4" fmla="*/ 579531 w 579531"/>
              <a:gd name="connsiteY4" fmla="*/ 307911 h 49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531" h="492513">
                <a:moveTo>
                  <a:pt x="113000" y="0"/>
                </a:moveTo>
                <a:cubicBezTo>
                  <a:pt x="46908" y="30324"/>
                  <a:pt x="-8298" y="136850"/>
                  <a:pt x="1033" y="214605"/>
                </a:cubicBezTo>
                <a:cubicBezTo>
                  <a:pt x="10364" y="292360"/>
                  <a:pt x="100560" y="424543"/>
                  <a:pt x="168984" y="466531"/>
                </a:cubicBezTo>
                <a:cubicBezTo>
                  <a:pt x="237408" y="508519"/>
                  <a:pt x="343156" y="492968"/>
                  <a:pt x="411580" y="466531"/>
                </a:cubicBezTo>
                <a:cubicBezTo>
                  <a:pt x="480005" y="440094"/>
                  <a:pt x="564757" y="360007"/>
                  <a:pt x="579531" y="30791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/>
          <p:cNvGrpSpPr/>
          <p:nvPr/>
        </p:nvGrpSpPr>
        <p:grpSpPr>
          <a:xfrm>
            <a:off x="6434877" y="4539640"/>
            <a:ext cx="876439" cy="1061800"/>
            <a:chOff x="2438813" y="3286243"/>
            <a:chExt cx="993333" cy="1203416"/>
          </a:xfrm>
        </p:grpSpPr>
        <p:cxnSp>
          <p:nvCxnSpPr>
            <p:cNvPr id="183" name="Straight Arrow Connector 182"/>
            <p:cNvCxnSpPr/>
            <p:nvPr/>
          </p:nvCxnSpPr>
          <p:spPr>
            <a:xfrm>
              <a:off x="2456873" y="4054170"/>
              <a:ext cx="975273" cy="435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2456873" y="3286243"/>
              <a:ext cx="532534" cy="76792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 flipH="1" flipV="1">
              <a:off x="2438813" y="3670207"/>
              <a:ext cx="18060" cy="38396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7500065" y="4589824"/>
            <a:ext cx="901430" cy="1011614"/>
            <a:chOff x="2410488" y="3343122"/>
            <a:chExt cx="1021658" cy="1146537"/>
          </a:xfrm>
        </p:grpSpPr>
        <p:cxnSp>
          <p:nvCxnSpPr>
            <p:cNvPr id="196" name="Straight Arrow Connector 195"/>
            <p:cNvCxnSpPr/>
            <p:nvPr/>
          </p:nvCxnSpPr>
          <p:spPr>
            <a:xfrm>
              <a:off x="2456873" y="4054170"/>
              <a:ext cx="975273" cy="43548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flipV="1">
              <a:off x="2456873" y="3343122"/>
              <a:ext cx="504999" cy="711048"/>
            </a:xfrm>
            <a:prstGeom prst="straightConnector1">
              <a:avLst/>
            </a:prstGeom>
            <a:ln w="12700">
              <a:solidFill>
                <a:srgbClr val="92D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 flipV="1">
              <a:off x="2410488" y="3622560"/>
              <a:ext cx="46386" cy="431616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>
            <a:off x="8438577" y="4480822"/>
            <a:ext cx="1017745" cy="751595"/>
            <a:chOff x="8393508" y="4480822"/>
            <a:chExt cx="1017745" cy="751595"/>
          </a:xfrm>
        </p:grpSpPr>
        <p:cxnSp>
          <p:nvCxnSpPr>
            <p:cNvPr id="246" name="Straight Arrow Connector 245"/>
            <p:cNvCxnSpPr/>
            <p:nvPr/>
          </p:nvCxnSpPr>
          <p:spPr>
            <a:xfrm flipV="1">
              <a:off x="8850621" y="4480822"/>
              <a:ext cx="560632" cy="75140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/>
            <p:nvPr/>
          </p:nvCxnSpPr>
          <p:spPr>
            <a:xfrm flipH="1" flipV="1">
              <a:off x="8393508" y="4628960"/>
              <a:ext cx="457114" cy="603272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flipV="1">
              <a:off x="8858929" y="4958953"/>
              <a:ext cx="399800" cy="273464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7549299" y="4459183"/>
            <a:ext cx="860504" cy="1138626"/>
            <a:chOff x="2456873" y="3199169"/>
            <a:chExt cx="975273" cy="1290490"/>
          </a:xfrm>
        </p:grpSpPr>
        <p:cxnSp>
          <p:nvCxnSpPr>
            <p:cNvPr id="255" name="Straight Arrow Connector 254"/>
            <p:cNvCxnSpPr/>
            <p:nvPr/>
          </p:nvCxnSpPr>
          <p:spPr>
            <a:xfrm flipV="1">
              <a:off x="2456873" y="3199169"/>
              <a:ext cx="216796" cy="855007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2456873" y="4054170"/>
              <a:ext cx="975273" cy="43548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2456873" y="3765596"/>
              <a:ext cx="433594" cy="28858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8209022" y="5565818"/>
                <a:ext cx="259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22" y="5565818"/>
                <a:ext cx="259975" cy="369332"/>
              </a:xfrm>
              <a:prstGeom prst="rect">
                <a:avLst/>
              </a:prstGeom>
              <a:blipFill>
                <a:blip r:embed="rId23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/>
              <p:cNvSpPr txBox="1"/>
              <p:nvPr/>
            </p:nvSpPr>
            <p:spPr>
              <a:xfrm>
                <a:off x="9261664" y="4755633"/>
                <a:ext cx="259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664" y="4755633"/>
                <a:ext cx="259975" cy="369332"/>
              </a:xfrm>
              <a:prstGeom prst="rect">
                <a:avLst/>
              </a:prstGeom>
              <a:blipFill>
                <a:blip r:embed="rId24"/>
                <a:stretch>
                  <a:fillRect r="-1627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/>
              <p:cNvSpPr txBox="1"/>
              <p:nvPr/>
            </p:nvSpPr>
            <p:spPr>
              <a:xfrm>
                <a:off x="10819388" y="4111300"/>
                <a:ext cx="259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388" y="4111300"/>
                <a:ext cx="259975" cy="369332"/>
              </a:xfrm>
              <a:prstGeom prst="rect">
                <a:avLst/>
              </a:prstGeom>
              <a:blipFill>
                <a:blip r:embed="rId2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>
            <a:stCxn id="82" idx="3"/>
          </p:cNvCxnSpPr>
          <p:nvPr/>
        </p:nvCxnSpPr>
        <p:spPr>
          <a:xfrm>
            <a:off x="6882879" y="3203586"/>
            <a:ext cx="1228092" cy="974298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4"/>
          <p:cNvSpPr>
            <a:spLocks noChangeArrowheads="1"/>
          </p:cNvSpPr>
          <p:nvPr/>
        </p:nvSpPr>
        <p:spPr bwMode="auto">
          <a:xfrm>
            <a:off x="475542" y="4140150"/>
            <a:ext cx="312796" cy="3127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99018" y="4032230"/>
                <a:ext cx="449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18" y="4032230"/>
                <a:ext cx="449089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834016" y="3463345"/>
                <a:ext cx="449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016" y="3463345"/>
                <a:ext cx="449089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35309" y="4199916"/>
            <a:ext cx="193265" cy="193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20479041">
            <a:off x="557539" y="3875832"/>
            <a:ext cx="1658732" cy="312796"/>
            <a:chOff x="785091" y="4000802"/>
            <a:chExt cx="2020410" cy="381000"/>
          </a:xfrm>
        </p:grpSpPr>
        <p:sp>
          <p:nvSpPr>
            <p:cNvPr id="11" name="Rectangle 10"/>
            <p:cNvSpPr/>
            <p:nvPr/>
          </p:nvSpPr>
          <p:spPr>
            <a:xfrm>
              <a:off x="785091" y="4147126"/>
              <a:ext cx="1191491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1804815" y="4000802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77613" y="4073600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995315" y="4191302"/>
              <a:ext cx="8101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535309" y="4296549"/>
            <a:ext cx="860814" cy="37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147776" y="3813866"/>
            <a:ext cx="965363" cy="965363"/>
          </a:xfrm>
          <a:prstGeom prst="arc">
            <a:avLst>
              <a:gd name="adj1" fmla="val 20503279"/>
              <a:gd name="adj2" fmla="val 0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1065303" y="3496946"/>
            <a:ext cx="965363" cy="965363"/>
          </a:xfrm>
          <a:prstGeom prst="arc">
            <a:avLst>
              <a:gd name="adj1" fmla="val 18701505"/>
              <a:gd name="adj2" fmla="val 20432956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8562837">
            <a:off x="1345524" y="3464046"/>
            <a:ext cx="1082547" cy="251116"/>
            <a:chOff x="2042897" y="4041445"/>
            <a:chExt cx="1318590" cy="305871"/>
          </a:xfrm>
        </p:grpSpPr>
        <p:sp>
          <p:nvSpPr>
            <p:cNvPr id="19" name="Rectangle 18"/>
            <p:cNvSpPr/>
            <p:nvPr/>
          </p:nvSpPr>
          <p:spPr>
            <a:xfrm>
              <a:off x="2042897" y="4147126"/>
              <a:ext cx="942514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4"/>
            <p:cNvSpPr/>
            <p:nvPr/>
          </p:nvSpPr>
          <p:spPr>
            <a:xfrm>
              <a:off x="2935479" y="4041445"/>
              <a:ext cx="226464" cy="301955"/>
            </a:xfrm>
            <a:custGeom>
              <a:avLst/>
              <a:gdLst>
                <a:gd name="connsiteX0" fmla="*/ 0 w 94004"/>
                <a:gd name="connsiteY0" fmla="*/ 0 h 298605"/>
                <a:gd name="connsiteX1" fmla="*/ 94004 w 94004"/>
                <a:gd name="connsiteY1" fmla="*/ 0 h 298605"/>
                <a:gd name="connsiteX2" fmla="*/ 94004 w 94004"/>
                <a:gd name="connsiteY2" fmla="*/ 298605 h 298605"/>
                <a:gd name="connsiteX3" fmla="*/ 0 w 94004"/>
                <a:gd name="connsiteY3" fmla="*/ 298605 h 298605"/>
                <a:gd name="connsiteX4" fmla="*/ 0 w 94004"/>
                <a:gd name="connsiteY4" fmla="*/ 0 h 298605"/>
                <a:gd name="connsiteX0" fmla="*/ 12819 w 106823"/>
                <a:gd name="connsiteY0" fmla="*/ 0 h 298605"/>
                <a:gd name="connsiteX1" fmla="*/ 106823 w 106823"/>
                <a:gd name="connsiteY1" fmla="*/ 0 h 298605"/>
                <a:gd name="connsiteX2" fmla="*/ 106823 w 106823"/>
                <a:gd name="connsiteY2" fmla="*/ 298605 h 298605"/>
                <a:gd name="connsiteX3" fmla="*/ 12819 w 106823"/>
                <a:gd name="connsiteY3" fmla="*/ 298605 h 298605"/>
                <a:gd name="connsiteX4" fmla="*/ 0 w 106823"/>
                <a:gd name="connsiteY4" fmla="*/ 146917 h 298605"/>
                <a:gd name="connsiteX5" fmla="*/ 12819 w 106823"/>
                <a:gd name="connsiteY5" fmla="*/ 0 h 298605"/>
                <a:gd name="connsiteX0" fmla="*/ 132460 w 226464"/>
                <a:gd name="connsiteY0" fmla="*/ 0 h 298605"/>
                <a:gd name="connsiteX1" fmla="*/ 226464 w 226464"/>
                <a:gd name="connsiteY1" fmla="*/ 0 h 298605"/>
                <a:gd name="connsiteX2" fmla="*/ 226464 w 226464"/>
                <a:gd name="connsiteY2" fmla="*/ 298605 h 298605"/>
                <a:gd name="connsiteX3" fmla="*/ 132460 w 226464"/>
                <a:gd name="connsiteY3" fmla="*/ 298605 h 298605"/>
                <a:gd name="connsiteX4" fmla="*/ 0 w 226464"/>
                <a:gd name="connsiteY4" fmla="*/ 142644 h 298605"/>
                <a:gd name="connsiteX5" fmla="*/ 132460 w 226464"/>
                <a:gd name="connsiteY5" fmla="*/ 0 h 2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64" h="298605">
                  <a:moveTo>
                    <a:pt x="132460" y="0"/>
                  </a:moveTo>
                  <a:lnTo>
                    <a:pt x="226464" y="0"/>
                  </a:lnTo>
                  <a:lnTo>
                    <a:pt x="226464" y="298605"/>
                  </a:lnTo>
                  <a:lnTo>
                    <a:pt x="132460" y="298605"/>
                  </a:lnTo>
                  <a:lnTo>
                    <a:pt x="0" y="142644"/>
                  </a:lnTo>
                  <a:lnTo>
                    <a:pt x="13246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5"/>
            <p:cNvSpPr/>
            <p:nvPr/>
          </p:nvSpPr>
          <p:spPr>
            <a:xfrm>
              <a:off x="3161943" y="4041445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5"/>
            <p:cNvSpPr/>
            <p:nvPr/>
          </p:nvSpPr>
          <p:spPr>
            <a:xfrm flipV="1">
              <a:off x="3161943" y="4277311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15768" y="41699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207089" y="2876193"/>
                <a:ext cx="375356" cy="303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89" y="2876193"/>
                <a:ext cx="375356" cy="303217"/>
              </a:xfrm>
              <a:prstGeom prst="rect">
                <a:avLst/>
              </a:prstGeom>
              <a:blipFill>
                <a:blip r:embed="rId4"/>
                <a:stretch>
                  <a:fillRect r="-77419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2910211" y="4140150"/>
            <a:ext cx="312796" cy="3127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225337" y="3543257"/>
                <a:ext cx="449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337" y="3543257"/>
                <a:ext cx="449089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2969977" y="4199916"/>
            <a:ext cx="193265" cy="193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20479041">
            <a:off x="3005611" y="3957316"/>
            <a:ext cx="1149978" cy="312796"/>
            <a:chOff x="785091" y="4000802"/>
            <a:chExt cx="1400724" cy="381000"/>
          </a:xfrm>
        </p:grpSpPr>
        <p:sp>
          <p:nvSpPr>
            <p:cNvPr id="32" name="Rectangle 31"/>
            <p:cNvSpPr/>
            <p:nvPr/>
          </p:nvSpPr>
          <p:spPr>
            <a:xfrm>
              <a:off x="785091" y="4147126"/>
              <a:ext cx="1191491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1804815" y="4000802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877613" y="4073600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Arc 36"/>
          <p:cNvSpPr/>
          <p:nvPr/>
        </p:nvSpPr>
        <p:spPr>
          <a:xfrm>
            <a:off x="2582445" y="3813866"/>
            <a:ext cx="965363" cy="965363"/>
          </a:xfrm>
          <a:prstGeom prst="arc">
            <a:avLst>
              <a:gd name="adj1" fmla="val 17977975"/>
              <a:gd name="adj2" fmla="val 20227256"/>
            </a:avLst>
          </a:prstGeom>
          <a:ln w="57150">
            <a:solidFill>
              <a:srgbClr val="92D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rot="18562837">
            <a:off x="3780193" y="3464046"/>
            <a:ext cx="1082547" cy="251116"/>
            <a:chOff x="2042897" y="4041445"/>
            <a:chExt cx="1318590" cy="305871"/>
          </a:xfrm>
        </p:grpSpPr>
        <p:sp>
          <p:nvSpPr>
            <p:cNvPr id="40" name="Rectangle 39"/>
            <p:cNvSpPr/>
            <p:nvPr/>
          </p:nvSpPr>
          <p:spPr>
            <a:xfrm>
              <a:off x="2042897" y="4147126"/>
              <a:ext cx="942514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4"/>
            <p:cNvSpPr/>
            <p:nvPr/>
          </p:nvSpPr>
          <p:spPr>
            <a:xfrm>
              <a:off x="2935479" y="4041445"/>
              <a:ext cx="226464" cy="301955"/>
            </a:xfrm>
            <a:custGeom>
              <a:avLst/>
              <a:gdLst>
                <a:gd name="connsiteX0" fmla="*/ 0 w 94004"/>
                <a:gd name="connsiteY0" fmla="*/ 0 h 298605"/>
                <a:gd name="connsiteX1" fmla="*/ 94004 w 94004"/>
                <a:gd name="connsiteY1" fmla="*/ 0 h 298605"/>
                <a:gd name="connsiteX2" fmla="*/ 94004 w 94004"/>
                <a:gd name="connsiteY2" fmla="*/ 298605 h 298605"/>
                <a:gd name="connsiteX3" fmla="*/ 0 w 94004"/>
                <a:gd name="connsiteY3" fmla="*/ 298605 h 298605"/>
                <a:gd name="connsiteX4" fmla="*/ 0 w 94004"/>
                <a:gd name="connsiteY4" fmla="*/ 0 h 298605"/>
                <a:gd name="connsiteX0" fmla="*/ 12819 w 106823"/>
                <a:gd name="connsiteY0" fmla="*/ 0 h 298605"/>
                <a:gd name="connsiteX1" fmla="*/ 106823 w 106823"/>
                <a:gd name="connsiteY1" fmla="*/ 0 h 298605"/>
                <a:gd name="connsiteX2" fmla="*/ 106823 w 106823"/>
                <a:gd name="connsiteY2" fmla="*/ 298605 h 298605"/>
                <a:gd name="connsiteX3" fmla="*/ 12819 w 106823"/>
                <a:gd name="connsiteY3" fmla="*/ 298605 h 298605"/>
                <a:gd name="connsiteX4" fmla="*/ 0 w 106823"/>
                <a:gd name="connsiteY4" fmla="*/ 146917 h 298605"/>
                <a:gd name="connsiteX5" fmla="*/ 12819 w 106823"/>
                <a:gd name="connsiteY5" fmla="*/ 0 h 298605"/>
                <a:gd name="connsiteX0" fmla="*/ 132460 w 226464"/>
                <a:gd name="connsiteY0" fmla="*/ 0 h 298605"/>
                <a:gd name="connsiteX1" fmla="*/ 226464 w 226464"/>
                <a:gd name="connsiteY1" fmla="*/ 0 h 298605"/>
                <a:gd name="connsiteX2" fmla="*/ 226464 w 226464"/>
                <a:gd name="connsiteY2" fmla="*/ 298605 h 298605"/>
                <a:gd name="connsiteX3" fmla="*/ 132460 w 226464"/>
                <a:gd name="connsiteY3" fmla="*/ 298605 h 298605"/>
                <a:gd name="connsiteX4" fmla="*/ 0 w 226464"/>
                <a:gd name="connsiteY4" fmla="*/ 142644 h 298605"/>
                <a:gd name="connsiteX5" fmla="*/ 132460 w 226464"/>
                <a:gd name="connsiteY5" fmla="*/ 0 h 2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64" h="298605">
                  <a:moveTo>
                    <a:pt x="132460" y="0"/>
                  </a:moveTo>
                  <a:lnTo>
                    <a:pt x="226464" y="0"/>
                  </a:lnTo>
                  <a:lnTo>
                    <a:pt x="226464" y="298605"/>
                  </a:lnTo>
                  <a:lnTo>
                    <a:pt x="132460" y="298605"/>
                  </a:lnTo>
                  <a:lnTo>
                    <a:pt x="0" y="142644"/>
                  </a:lnTo>
                  <a:lnTo>
                    <a:pt x="13246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5"/>
            <p:cNvSpPr/>
            <p:nvPr/>
          </p:nvSpPr>
          <p:spPr>
            <a:xfrm>
              <a:off x="3161943" y="4041445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5"/>
            <p:cNvSpPr/>
            <p:nvPr/>
          </p:nvSpPr>
          <p:spPr>
            <a:xfrm flipV="1">
              <a:off x="3161943" y="4277311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315768" y="41699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345934" y="2366075"/>
                <a:ext cx="1034946" cy="602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aseline="-250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934" y="2366075"/>
                <a:ext cx="1034946" cy="602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rot="16200000" flipV="1">
            <a:off x="3271375" y="1802109"/>
            <a:ext cx="1596653" cy="1113326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137681" y="1812244"/>
                <a:ext cx="375356" cy="602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aseline="-25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81" y="1812244"/>
                <a:ext cx="375356" cy="602024"/>
              </a:xfrm>
              <a:prstGeom prst="rect">
                <a:avLst/>
              </a:prstGeom>
              <a:blipFill>
                <a:blip r:embed="rId7"/>
                <a:stretch>
                  <a:fillRect r="-9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 flipV="1">
            <a:off x="4035109" y="2313231"/>
            <a:ext cx="591255" cy="84573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0271437" y="2773096"/>
                <a:ext cx="2505912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37" y="2773096"/>
                <a:ext cx="2505912" cy="403124"/>
              </a:xfrm>
              <a:prstGeom prst="rect">
                <a:avLst/>
              </a:prstGeom>
              <a:blipFill>
                <a:blip r:embed="rId8"/>
                <a:stretch>
                  <a:fillRect t="-151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14"/>
          <p:cNvSpPr>
            <a:spLocks noChangeArrowheads="1"/>
          </p:cNvSpPr>
          <p:nvPr/>
        </p:nvSpPr>
        <p:spPr bwMode="auto">
          <a:xfrm>
            <a:off x="5139277" y="4140150"/>
            <a:ext cx="312796" cy="3127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6663291" y="3880375"/>
                <a:ext cx="449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291" y="3880375"/>
                <a:ext cx="449089" cy="338554"/>
              </a:xfrm>
              <a:prstGeom prst="rect">
                <a:avLst/>
              </a:prstGeom>
              <a:blipFill>
                <a:blip r:embed="rId9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5199043" y="4199916"/>
            <a:ext cx="193265" cy="193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 rot="20479041">
            <a:off x="5234678" y="3957316"/>
            <a:ext cx="1149978" cy="312796"/>
            <a:chOff x="785091" y="4000802"/>
            <a:chExt cx="1400724" cy="381000"/>
          </a:xfrm>
        </p:grpSpPr>
        <p:sp>
          <p:nvSpPr>
            <p:cNvPr id="73" name="Rectangle 72"/>
            <p:cNvSpPr/>
            <p:nvPr/>
          </p:nvSpPr>
          <p:spPr>
            <a:xfrm>
              <a:off x="785091" y="4147126"/>
              <a:ext cx="1191491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14"/>
            <p:cNvSpPr>
              <a:spLocks noChangeArrowheads="1"/>
            </p:cNvSpPr>
            <p:nvPr/>
          </p:nvSpPr>
          <p:spPr bwMode="auto">
            <a:xfrm>
              <a:off x="1804815" y="4000802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877613" y="4073600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Arc 75"/>
          <p:cNvSpPr/>
          <p:nvPr/>
        </p:nvSpPr>
        <p:spPr>
          <a:xfrm>
            <a:off x="5729038" y="3487583"/>
            <a:ext cx="965363" cy="965363"/>
          </a:xfrm>
          <a:prstGeom prst="arc">
            <a:avLst>
              <a:gd name="adj1" fmla="val 18925065"/>
              <a:gd name="adj2" fmla="val 1727206"/>
            </a:avLst>
          </a:prstGeom>
          <a:ln w="5715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 rot="18562837">
            <a:off x="6009259" y="3464046"/>
            <a:ext cx="1082547" cy="251116"/>
            <a:chOff x="2042897" y="4041445"/>
            <a:chExt cx="1318590" cy="305871"/>
          </a:xfrm>
        </p:grpSpPr>
        <p:sp>
          <p:nvSpPr>
            <p:cNvPr id="78" name="Rectangle 77"/>
            <p:cNvSpPr/>
            <p:nvPr/>
          </p:nvSpPr>
          <p:spPr>
            <a:xfrm>
              <a:off x="2042897" y="4147126"/>
              <a:ext cx="942514" cy="93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4"/>
            <p:cNvSpPr/>
            <p:nvPr/>
          </p:nvSpPr>
          <p:spPr>
            <a:xfrm>
              <a:off x="2935479" y="4041445"/>
              <a:ext cx="226464" cy="301955"/>
            </a:xfrm>
            <a:custGeom>
              <a:avLst/>
              <a:gdLst>
                <a:gd name="connsiteX0" fmla="*/ 0 w 94004"/>
                <a:gd name="connsiteY0" fmla="*/ 0 h 298605"/>
                <a:gd name="connsiteX1" fmla="*/ 94004 w 94004"/>
                <a:gd name="connsiteY1" fmla="*/ 0 h 298605"/>
                <a:gd name="connsiteX2" fmla="*/ 94004 w 94004"/>
                <a:gd name="connsiteY2" fmla="*/ 298605 h 298605"/>
                <a:gd name="connsiteX3" fmla="*/ 0 w 94004"/>
                <a:gd name="connsiteY3" fmla="*/ 298605 h 298605"/>
                <a:gd name="connsiteX4" fmla="*/ 0 w 94004"/>
                <a:gd name="connsiteY4" fmla="*/ 0 h 298605"/>
                <a:gd name="connsiteX0" fmla="*/ 12819 w 106823"/>
                <a:gd name="connsiteY0" fmla="*/ 0 h 298605"/>
                <a:gd name="connsiteX1" fmla="*/ 106823 w 106823"/>
                <a:gd name="connsiteY1" fmla="*/ 0 h 298605"/>
                <a:gd name="connsiteX2" fmla="*/ 106823 w 106823"/>
                <a:gd name="connsiteY2" fmla="*/ 298605 h 298605"/>
                <a:gd name="connsiteX3" fmla="*/ 12819 w 106823"/>
                <a:gd name="connsiteY3" fmla="*/ 298605 h 298605"/>
                <a:gd name="connsiteX4" fmla="*/ 0 w 106823"/>
                <a:gd name="connsiteY4" fmla="*/ 146917 h 298605"/>
                <a:gd name="connsiteX5" fmla="*/ 12819 w 106823"/>
                <a:gd name="connsiteY5" fmla="*/ 0 h 298605"/>
                <a:gd name="connsiteX0" fmla="*/ 132460 w 226464"/>
                <a:gd name="connsiteY0" fmla="*/ 0 h 298605"/>
                <a:gd name="connsiteX1" fmla="*/ 226464 w 226464"/>
                <a:gd name="connsiteY1" fmla="*/ 0 h 298605"/>
                <a:gd name="connsiteX2" fmla="*/ 226464 w 226464"/>
                <a:gd name="connsiteY2" fmla="*/ 298605 h 298605"/>
                <a:gd name="connsiteX3" fmla="*/ 132460 w 226464"/>
                <a:gd name="connsiteY3" fmla="*/ 298605 h 298605"/>
                <a:gd name="connsiteX4" fmla="*/ 0 w 226464"/>
                <a:gd name="connsiteY4" fmla="*/ 142644 h 298605"/>
                <a:gd name="connsiteX5" fmla="*/ 132460 w 226464"/>
                <a:gd name="connsiteY5" fmla="*/ 0 h 2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64" h="298605">
                  <a:moveTo>
                    <a:pt x="132460" y="0"/>
                  </a:moveTo>
                  <a:lnTo>
                    <a:pt x="226464" y="0"/>
                  </a:lnTo>
                  <a:lnTo>
                    <a:pt x="226464" y="298605"/>
                  </a:lnTo>
                  <a:lnTo>
                    <a:pt x="132460" y="298605"/>
                  </a:lnTo>
                  <a:lnTo>
                    <a:pt x="0" y="142644"/>
                  </a:lnTo>
                  <a:lnTo>
                    <a:pt x="13246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5"/>
            <p:cNvSpPr/>
            <p:nvPr/>
          </p:nvSpPr>
          <p:spPr>
            <a:xfrm>
              <a:off x="3161943" y="4041445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5"/>
            <p:cNvSpPr/>
            <p:nvPr/>
          </p:nvSpPr>
          <p:spPr>
            <a:xfrm flipV="1">
              <a:off x="3161943" y="4277311"/>
              <a:ext cx="196554" cy="70005"/>
            </a:xfrm>
            <a:custGeom>
              <a:avLst/>
              <a:gdLst>
                <a:gd name="connsiteX0" fmla="*/ 0 w 196554"/>
                <a:gd name="connsiteY0" fmla="*/ 0 h 70005"/>
                <a:gd name="connsiteX1" fmla="*/ 196554 w 196554"/>
                <a:gd name="connsiteY1" fmla="*/ 0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25637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  <a:gd name="connsiteX0" fmla="*/ 0 w 196554"/>
                <a:gd name="connsiteY0" fmla="*/ 0 h 70005"/>
                <a:gd name="connsiteX1" fmla="*/ 196554 w 196554"/>
                <a:gd name="connsiteY1" fmla="*/ 42729 h 70005"/>
                <a:gd name="connsiteX2" fmla="*/ 196554 w 196554"/>
                <a:gd name="connsiteY2" fmla="*/ 70005 h 70005"/>
                <a:gd name="connsiteX3" fmla="*/ 0 w 196554"/>
                <a:gd name="connsiteY3" fmla="*/ 70005 h 70005"/>
                <a:gd name="connsiteX4" fmla="*/ 0 w 196554"/>
                <a:gd name="connsiteY4" fmla="*/ 0 h 7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4" h="70005">
                  <a:moveTo>
                    <a:pt x="0" y="0"/>
                  </a:moveTo>
                  <a:lnTo>
                    <a:pt x="196554" y="42729"/>
                  </a:lnTo>
                  <a:lnTo>
                    <a:pt x="196554" y="70005"/>
                  </a:lnTo>
                  <a:lnTo>
                    <a:pt x="0" y="7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315768" y="41699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7355409" y="4163785"/>
                <a:ext cx="1034946" cy="602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aseline="-250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409" y="4163785"/>
                <a:ext cx="1034946" cy="6020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rot="16200000" flipH="1">
            <a:off x="6957271" y="3112471"/>
            <a:ext cx="655432" cy="821087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7106460" y="2941233"/>
                <a:ext cx="1034946" cy="602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aseline="-250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460" y="2941233"/>
                <a:ext cx="1034946" cy="6020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8477931" y="2313231"/>
            <a:ext cx="3355317" cy="2465998"/>
            <a:chOff x="8670573" y="2313231"/>
            <a:chExt cx="3355317" cy="246599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0180234" y="2353665"/>
              <a:ext cx="1228092" cy="974298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9026101" y="4140150"/>
              <a:ext cx="312796" cy="3127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341227" y="3543257"/>
                  <a:ext cx="4490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1227" y="3543257"/>
                  <a:ext cx="449089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9085867" y="4199916"/>
              <a:ext cx="193265" cy="193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 rot="20479041">
              <a:off x="9121502" y="3957316"/>
              <a:ext cx="1149978" cy="312796"/>
              <a:chOff x="785091" y="4000802"/>
              <a:chExt cx="1400724" cy="381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18562837">
              <a:off x="9896083" y="3464046"/>
              <a:ext cx="1082547" cy="251116"/>
              <a:chOff x="2042897" y="4041445"/>
              <a:chExt cx="1318590" cy="30587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2042897" y="4147126"/>
                <a:ext cx="942514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24"/>
              <p:cNvSpPr/>
              <p:nvPr/>
            </p:nvSpPr>
            <p:spPr>
              <a:xfrm>
                <a:off x="2935479" y="4041445"/>
                <a:ext cx="226464" cy="301955"/>
              </a:xfrm>
              <a:custGeom>
                <a:avLst/>
                <a:gdLst>
                  <a:gd name="connsiteX0" fmla="*/ 0 w 94004"/>
                  <a:gd name="connsiteY0" fmla="*/ 0 h 298605"/>
                  <a:gd name="connsiteX1" fmla="*/ 94004 w 94004"/>
                  <a:gd name="connsiteY1" fmla="*/ 0 h 298605"/>
                  <a:gd name="connsiteX2" fmla="*/ 94004 w 94004"/>
                  <a:gd name="connsiteY2" fmla="*/ 298605 h 298605"/>
                  <a:gd name="connsiteX3" fmla="*/ 0 w 94004"/>
                  <a:gd name="connsiteY3" fmla="*/ 298605 h 298605"/>
                  <a:gd name="connsiteX4" fmla="*/ 0 w 94004"/>
                  <a:gd name="connsiteY4" fmla="*/ 0 h 298605"/>
                  <a:gd name="connsiteX0" fmla="*/ 12819 w 106823"/>
                  <a:gd name="connsiteY0" fmla="*/ 0 h 298605"/>
                  <a:gd name="connsiteX1" fmla="*/ 106823 w 106823"/>
                  <a:gd name="connsiteY1" fmla="*/ 0 h 298605"/>
                  <a:gd name="connsiteX2" fmla="*/ 106823 w 106823"/>
                  <a:gd name="connsiteY2" fmla="*/ 298605 h 298605"/>
                  <a:gd name="connsiteX3" fmla="*/ 12819 w 106823"/>
                  <a:gd name="connsiteY3" fmla="*/ 298605 h 298605"/>
                  <a:gd name="connsiteX4" fmla="*/ 0 w 106823"/>
                  <a:gd name="connsiteY4" fmla="*/ 146917 h 298605"/>
                  <a:gd name="connsiteX5" fmla="*/ 12819 w 106823"/>
                  <a:gd name="connsiteY5" fmla="*/ 0 h 298605"/>
                  <a:gd name="connsiteX0" fmla="*/ 132460 w 226464"/>
                  <a:gd name="connsiteY0" fmla="*/ 0 h 298605"/>
                  <a:gd name="connsiteX1" fmla="*/ 226464 w 226464"/>
                  <a:gd name="connsiteY1" fmla="*/ 0 h 298605"/>
                  <a:gd name="connsiteX2" fmla="*/ 226464 w 226464"/>
                  <a:gd name="connsiteY2" fmla="*/ 298605 h 298605"/>
                  <a:gd name="connsiteX3" fmla="*/ 132460 w 226464"/>
                  <a:gd name="connsiteY3" fmla="*/ 298605 h 298605"/>
                  <a:gd name="connsiteX4" fmla="*/ 0 w 226464"/>
                  <a:gd name="connsiteY4" fmla="*/ 142644 h 298605"/>
                  <a:gd name="connsiteX5" fmla="*/ 132460 w 226464"/>
                  <a:gd name="connsiteY5" fmla="*/ 0 h 2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464" h="298605">
                    <a:moveTo>
                      <a:pt x="132460" y="0"/>
                    </a:moveTo>
                    <a:lnTo>
                      <a:pt x="226464" y="0"/>
                    </a:lnTo>
                    <a:lnTo>
                      <a:pt x="226464" y="298605"/>
                    </a:lnTo>
                    <a:lnTo>
                      <a:pt x="132460" y="298605"/>
                    </a:lnTo>
                    <a:lnTo>
                      <a:pt x="0" y="142644"/>
                    </a:lnTo>
                    <a:lnTo>
                      <a:pt x="132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25"/>
              <p:cNvSpPr/>
              <p:nvPr/>
            </p:nvSpPr>
            <p:spPr>
              <a:xfrm>
                <a:off x="3161943" y="4041445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25"/>
              <p:cNvSpPr/>
              <p:nvPr/>
            </p:nvSpPr>
            <p:spPr>
              <a:xfrm flipV="1">
                <a:off x="3161943" y="4277311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315768" y="41699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 flipH="1" flipV="1">
              <a:off x="10150999" y="2313231"/>
              <a:ext cx="591255" cy="845736"/>
            </a:xfrm>
            <a:prstGeom prst="line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c 86"/>
            <p:cNvSpPr/>
            <p:nvPr/>
          </p:nvSpPr>
          <p:spPr>
            <a:xfrm>
              <a:off x="8670573" y="3813866"/>
              <a:ext cx="965363" cy="965363"/>
            </a:xfrm>
            <a:prstGeom prst="arc">
              <a:avLst>
                <a:gd name="adj1" fmla="val 17977975"/>
                <a:gd name="adj2" fmla="val 20227256"/>
              </a:avLst>
            </a:prstGeom>
            <a:ln w="57150">
              <a:solidFill>
                <a:srgbClr val="92D05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/>
            <p:nvPr/>
          </p:nvSpPr>
          <p:spPr>
            <a:xfrm>
              <a:off x="9621524" y="3487583"/>
              <a:ext cx="965363" cy="965363"/>
            </a:xfrm>
            <a:prstGeom prst="arc">
              <a:avLst>
                <a:gd name="adj1" fmla="val 18925065"/>
                <a:gd name="adj2" fmla="val 2359203"/>
              </a:avLst>
            </a:prstGeom>
            <a:ln w="57150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0533968" y="3766562"/>
                  <a:ext cx="4490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3968" y="3766562"/>
                  <a:ext cx="449089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/>
            <p:cNvCxnSpPr/>
            <p:nvPr/>
          </p:nvCxnSpPr>
          <p:spPr>
            <a:xfrm>
              <a:off x="10797798" y="3195298"/>
              <a:ext cx="1228092" cy="974298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11419821" y="3317061"/>
              <a:ext cx="591255" cy="845736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64" idx="4"/>
            </p:cNvCxnSpPr>
            <p:nvPr/>
          </p:nvCxnSpPr>
          <p:spPr>
            <a:xfrm>
              <a:off x="10782372" y="3196816"/>
              <a:ext cx="637449" cy="13114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8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-263678" y="1610960"/>
            <a:ext cx="2739874" cy="2392413"/>
            <a:chOff x="-92406" y="1012681"/>
            <a:chExt cx="3224259" cy="2815370"/>
          </a:xfrm>
        </p:grpSpPr>
        <p:sp>
          <p:nvSpPr>
            <p:cNvPr id="2" name="Oval 14"/>
            <p:cNvSpPr>
              <a:spLocks noChangeArrowheads="1"/>
            </p:cNvSpPr>
            <p:nvPr/>
          </p:nvSpPr>
          <p:spPr bwMode="auto">
            <a:xfrm>
              <a:off x="306828" y="3049624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018753" y="2899199"/>
                  <a:ext cx="547010" cy="362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753" y="2899199"/>
                  <a:ext cx="547010" cy="3621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890878" y="2268670"/>
                  <a:ext cx="547010" cy="362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878" y="2268670"/>
                  <a:ext cx="547010" cy="3621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379626" y="3122422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rot="20479041">
              <a:off x="406704" y="2727673"/>
              <a:ext cx="2020410" cy="381000"/>
              <a:chOff x="785091" y="4000802"/>
              <a:chExt cx="2020410" cy="381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995315" y="4191302"/>
                <a:ext cx="81018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>
              <a:stCxn id="9" idx="2"/>
            </p:cNvCxnSpPr>
            <p:nvPr/>
          </p:nvCxnSpPr>
          <p:spPr>
            <a:xfrm>
              <a:off x="379626" y="3240125"/>
              <a:ext cx="1048510" cy="45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-92406" y="2652196"/>
              <a:ext cx="1175855" cy="1175855"/>
            </a:xfrm>
            <a:prstGeom prst="arc">
              <a:avLst>
                <a:gd name="adj1" fmla="val 20503279"/>
                <a:gd name="adj2" fmla="val 0"/>
              </a:avLst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1079209" y="2327081"/>
              <a:ext cx="1054039" cy="1054039"/>
            </a:xfrm>
            <a:prstGeom prst="arc">
              <a:avLst>
                <a:gd name="adj1" fmla="val 18701505"/>
                <a:gd name="adj2" fmla="val 20432956"/>
              </a:avLst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674653" y="2860147"/>
                  <a:ext cx="457200" cy="427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baseline="-250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4653" y="2860147"/>
                  <a:ext cx="457200" cy="427156"/>
                </a:xfrm>
                <a:prstGeom prst="rect">
                  <a:avLst/>
                </a:prstGeom>
                <a:blipFill>
                  <a:blip r:embed="rId4"/>
                  <a:stretch>
                    <a:fillRect r="-71875" b="-16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 rot="18667423">
              <a:off x="1310489" y="1832386"/>
              <a:ext cx="2020410" cy="381000"/>
              <a:chOff x="785091" y="4000802"/>
              <a:chExt cx="2020410" cy="3810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1995315" y="4191302"/>
                <a:ext cx="81018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2788465">
              <a:off x="2239923" y="2183997"/>
              <a:ext cx="1318590" cy="305871"/>
              <a:chOff x="2042897" y="4041445"/>
              <a:chExt cx="1318590" cy="30587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042897" y="4147126"/>
                <a:ext cx="942514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24"/>
              <p:cNvSpPr/>
              <p:nvPr/>
            </p:nvSpPr>
            <p:spPr>
              <a:xfrm>
                <a:off x="2935479" y="4041445"/>
                <a:ext cx="226464" cy="301955"/>
              </a:xfrm>
              <a:custGeom>
                <a:avLst/>
                <a:gdLst>
                  <a:gd name="connsiteX0" fmla="*/ 0 w 94004"/>
                  <a:gd name="connsiteY0" fmla="*/ 0 h 298605"/>
                  <a:gd name="connsiteX1" fmla="*/ 94004 w 94004"/>
                  <a:gd name="connsiteY1" fmla="*/ 0 h 298605"/>
                  <a:gd name="connsiteX2" fmla="*/ 94004 w 94004"/>
                  <a:gd name="connsiteY2" fmla="*/ 298605 h 298605"/>
                  <a:gd name="connsiteX3" fmla="*/ 0 w 94004"/>
                  <a:gd name="connsiteY3" fmla="*/ 298605 h 298605"/>
                  <a:gd name="connsiteX4" fmla="*/ 0 w 94004"/>
                  <a:gd name="connsiteY4" fmla="*/ 0 h 298605"/>
                  <a:gd name="connsiteX0" fmla="*/ 12819 w 106823"/>
                  <a:gd name="connsiteY0" fmla="*/ 0 h 298605"/>
                  <a:gd name="connsiteX1" fmla="*/ 106823 w 106823"/>
                  <a:gd name="connsiteY1" fmla="*/ 0 h 298605"/>
                  <a:gd name="connsiteX2" fmla="*/ 106823 w 106823"/>
                  <a:gd name="connsiteY2" fmla="*/ 298605 h 298605"/>
                  <a:gd name="connsiteX3" fmla="*/ 12819 w 106823"/>
                  <a:gd name="connsiteY3" fmla="*/ 298605 h 298605"/>
                  <a:gd name="connsiteX4" fmla="*/ 0 w 106823"/>
                  <a:gd name="connsiteY4" fmla="*/ 146917 h 298605"/>
                  <a:gd name="connsiteX5" fmla="*/ 12819 w 106823"/>
                  <a:gd name="connsiteY5" fmla="*/ 0 h 298605"/>
                  <a:gd name="connsiteX0" fmla="*/ 132460 w 226464"/>
                  <a:gd name="connsiteY0" fmla="*/ 0 h 298605"/>
                  <a:gd name="connsiteX1" fmla="*/ 226464 w 226464"/>
                  <a:gd name="connsiteY1" fmla="*/ 0 h 298605"/>
                  <a:gd name="connsiteX2" fmla="*/ 226464 w 226464"/>
                  <a:gd name="connsiteY2" fmla="*/ 298605 h 298605"/>
                  <a:gd name="connsiteX3" fmla="*/ 132460 w 226464"/>
                  <a:gd name="connsiteY3" fmla="*/ 298605 h 298605"/>
                  <a:gd name="connsiteX4" fmla="*/ 0 w 226464"/>
                  <a:gd name="connsiteY4" fmla="*/ 142644 h 298605"/>
                  <a:gd name="connsiteX5" fmla="*/ 132460 w 226464"/>
                  <a:gd name="connsiteY5" fmla="*/ 0 h 2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464" h="298605">
                    <a:moveTo>
                      <a:pt x="132460" y="0"/>
                    </a:moveTo>
                    <a:lnTo>
                      <a:pt x="226464" y="0"/>
                    </a:lnTo>
                    <a:lnTo>
                      <a:pt x="226464" y="298605"/>
                    </a:lnTo>
                    <a:lnTo>
                      <a:pt x="132460" y="298605"/>
                    </a:lnTo>
                    <a:lnTo>
                      <a:pt x="0" y="142644"/>
                    </a:lnTo>
                    <a:lnTo>
                      <a:pt x="132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5"/>
              <p:cNvSpPr/>
              <p:nvPr/>
            </p:nvSpPr>
            <p:spPr>
              <a:xfrm>
                <a:off x="3161943" y="4041445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5"/>
              <p:cNvSpPr/>
              <p:nvPr/>
            </p:nvSpPr>
            <p:spPr>
              <a:xfrm flipV="1">
                <a:off x="3161943" y="4277311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315768" y="41699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429295" y="1052954"/>
                  <a:ext cx="547010" cy="362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295" y="1052954"/>
                  <a:ext cx="547010" cy="362189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/>
            <p:cNvSpPr/>
            <p:nvPr/>
          </p:nvSpPr>
          <p:spPr>
            <a:xfrm>
              <a:off x="1935758" y="1370001"/>
              <a:ext cx="987073" cy="987073"/>
            </a:xfrm>
            <a:prstGeom prst="arc">
              <a:avLst>
                <a:gd name="adj1" fmla="val 2587829"/>
                <a:gd name="adj2" fmla="val 18837237"/>
              </a:avLst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8372" y="3962285"/>
            <a:ext cx="2754413" cy="2457220"/>
            <a:chOff x="949372" y="3996755"/>
            <a:chExt cx="3082090" cy="2749542"/>
          </a:xfrm>
        </p:grpSpPr>
        <p:sp>
          <p:nvSpPr>
            <p:cNvPr id="62" name="Oval 14"/>
            <p:cNvSpPr>
              <a:spLocks noChangeArrowheads="1"/>
            </p:cNvSpPr>
            <p:nvPr/>
          </p:nvSpPr>
          <p:spPr bwMode="auto">
            <a:xfrm>
              <a:off x="1367484" y="5776142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888324" y="5516675"/>
                  <a:ext cx="5470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324" y="5516675"/>
                  <a:ext cx="54701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350369" y="4510561"/>
                  <a:ext cx="5470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369" y="4510561"/>
                  <a:ext cx="54701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/>
            <p:cNvSpPr/>
            <p:nvPr/>
          </p:nvSpPr>
          <p:spPr>
            <a:xfrm>
              <a:off x="1440282" y="5848940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 rot="17400199">
              <a:off x="914623" y="4816460"/>
              <a:ext cx="2020410" cy="381000"/>
              <a:chOff x="785091" y="4000802"/>
              <a:chExt cx="2020410" cy="381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1995315" y="4191302"/>
                <a:ext cx="81018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>
              <a:stCxn id="65" idx="2"/>
            </p:cNvCxnSpPr>
            <p:nvPr/>
          </p:nvCxnSpPr>
          <p:spPr>
            <a:xfrm>
              <a:off x="1440282" y="5966643"/>
              <a:ext cx="1048510" cy="45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c 71"/>
            <p:cNvSpPr/>
            <p:nvPr/>
          </p:nvSpPr>
          <p:spPr>
            <a:xfrm>
              <a:off x="949372" y="5464773"/>
              <a:ext cx="1055141" cy="1055141"/>
            </a:xfrm>
            <a:prstGeom prst="arc">
              <a:avLst>
                <a:gd name="adj1" fmla="val 17988396"/>
                <a:gd name="adj2" fmla="val 0"/>
              </a:avLst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/>
            <p:cNvSpPr/>
            <p:nvPr/>
          </p:nvSpPr>
          <p:spPr>
            <a:xfrm>
              <a:off x="1445174" y="4288753"/>
              <a:ext cx="1054039" cy="1054039"/>
            </a:xfrm>
            <a:prstGeom prst="arc">
              <a:avLst>
                <a:gd name="adj1" fmla="val 677409"/>
                <a:gd name="adj2" fmla="val 17398197"/>
              </a:avLst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303813" y="6340131"/>
                  <a:ext cx="457200" cy="406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baseline="-25000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813" y="6340131"/>
                  <a:ext cx="457200" cy="406166"/>
                </a:xfrm>
                <a:prstGeom prst="rect">
                  <a:avLst/>
                </a:prstGeom>
                <a:blipFill>
                  <a:blip r:embed="rId8"/>
                  <a:stretch>
                    <a:fillRect r="-77612" b="-16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 rot="644952">
              <a:off x="2011052" y="4808549"/>
              <a:ext cx="2020410" cy="381000"/>
              <a:chOff x="785091" y="4000802"/>
              <a:chExt cx="2020410" cy="3810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1995315" y="4191302"/>
                <a:ext cx="81018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6244196">
              <a:off x="2397599" y="5553198"/>
              <a:ext cx="1318590" cy="305871"/>
              <a:chOff x="2042897" y="4041445"/>
              <a:chExt cx="1318590" cy="30587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2042897" y="4147126"/>
                <a:ext cx="942514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24"/>
              <p:cNvSpPr/>
              <p:nvPr/>
            </p:nvSpPr>
            <p:spPr>
              <a:xfrm>
                <a:off x="2935479" y="4041445"/>
                <a:ext cx="226464" cy="301955"/>
              </a:xfrm>
              <a:custGeom>
                <a:avLst/>
                <a:gdLst>
                  <a:gd name="connsiteX0" fmla="*/ 0 w 94004"/>
                  <a:gd name="connsiteY0" fmla="*/ 0 h 298605"/>
                  <a:gd name="connsiteX1" fmla="*/ 94004 w 94004"/>
                  <a:gd name="connsiteY1" fmla="*/ 0 h 298605"/>
                  <a:gd name="connsiteX2" fmla="*/ 94004 w 94004"/>
                  <a:gd name="connsiteY2" fmla="*/ 298605 h 298605"/>
                  <a:gd name="connsiteX3" fmla="*/ 0 w 94004"/>
                  <a:gd name="connsiteY3" fmla="*/ 298605 h 298605"/>
                  <a:gd name="connsiteX4" fmla="*/ 0 w 94004"/>
                  <a:gd name="connsiteY4" fmla="*/ 0 h 298605"/>
                  <a:gd name="connsiteX0" fmla="*/ 12819 w 106823"/>
                  <a:gd name="connsiteY0" fmla="*/ 0 h 298605"/>
                  <a:gd name="connsiteX1" fmla="*/ 106823 w 106823"/>
                  <a:gd name="connsiteY1" fmla="*/ 0 h 298605"/>
                  <a:gd name="connsiteX2" fmla="*/ 106823 w 106823"/>
                  <a:gd name="connsiteY2" fmla="*/ 298605 h 298605"/>
                  <a:gd name="connsiteX3" fmla="*/ 12819 w 106823"/>
                  <a:gd name="connsiteY3" fmla="*/ 298605 h 298605"/>
                  <a:gd name="connsiteX4" fmla="*/ 0 w 106823"/>
                  <a:gd name="connsiteY4" fmla="*/ 146917 h 298605"/>
                  <a:gd name="connsiteX5" fmla="*/ 12819 w 106823"/>
                  <a:gd name="connsiteY5" fmla="*/ 0 h 298605"/>
                  <a:gd name="connsiteX0" fmla="*/ 132460 w 226464"/>
                  <a:gd name="connsiteY0" fmla="*/ 0 h 298605"/>
                  <a:gd name="connsiteX1" fmla="*/ 226464 w 226464"/>
                  <a:gd name="connsiteY1" fmla="*/ 0 h 298605"/>
                  <a:gd name="connsiteX2" fmla="*/ 226464 w 226464"/>
                  <a:gd name="connsiteY2" fmla="*/ 298605 h 298605"/>
                  <a:gd name="connsiteX3" fmla="*/ 132460 w 226464"/>
                  <a:gd name="connsiteY3" fmla="*/ 298605 h 298605"/>
                  <a:gd name="connsiteX4" fmla="*/ 0 w 226464"/>
                  <a:gd name="connsiteY4" fmla="*/ 142644 h 298605"/>
                  <a:gd name="connsiteX5" fmla="*/ 132460 w 226464"/>
                  <a:gd name="connsiteY5" fmla="*/ 0 h 2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464" h="298605">
                    <a:moveTo>
                      <a:pt x="132460" y="0"/>
                    </a:moveTo>
                    <a:lnTo>
                      <a:pt x="226464" y="0"/>
                    </a:lnTo>
                    <a:lnTo>
                      <a:pt x="226464" y="298605"/>
                    </a:lnTo>
                    <a:lnTo>
                      <a:pt x="132460" y="298605"/>
                    </a:lnTo>
                    <a:lnTo>
                      <a:pt x="0" y="142644"/>
                    </a:lnTo>
                    <a:lnTo>
                      <a:pt x="132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25"/>
              <p:cNvSpPr/>
              <p:nvPr/>
            </p:nvSpPr>
            <p:spPr>
              <a:xfrm>
                <a:off x="3161943" y="4041445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25"/>
              <p:cNvSpPr/>
              <p:nvPr/>
            </p:nvSpPr>
            <p:spPr>
              <a:xfrm flipV="1">
                <a:off x="3161943" y="4277311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315768" y="41699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630204" y="4228349"/>
                  <a:ext cx="5470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204" y="4228349"/>
                  <a:ext cx="547010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/>
            <p:nvPr/>
          </p:nvSpPr>
          <p:spPr>
            <a:xfrm>
              <a:off x="2728817" y="4546332"/>
              <a:ext cx="987073" cy="987073"/>
            </a:xfrm>
            <a:prstGeom prst="arc">
              <a:avLst>
                <a:gd name="adj1" fmla="val 6038842"/>
                <a:gd name="adj2" fmla="val 657237"/>
              </a:avLst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972719" y="600364"/>
            <a:ext cx="2798632" cy="3005583"/>
            <a:chOff x="4571311" y="69004"/>
            <a:chExt cx="3293405" cy="3536943"/>
          </a:xfrm>
        </p:grpSpPr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4571311" y="3224947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44109" y="3297745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 rot="20479041">
              <a:off x="4687513" y="3002247"/>
              <a:ext cx="1400724" cy="381000"/>
              <a:chOff x="785091" y="4000802"/>
              <a:chExt cx="1400724" cy="3810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18667423">
              <a:off x="5681035" y="2241111"/>
              <a:ext cx="1400724" cy="381000"/>
              <a:chOff x="785091" y="4000802"/>
              <a:chExt cx="1400724" cy="381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788465">
              <a:off x="6504406" y="2359320"/>
              <a:ext cx="1318590" cy="305871"/>
              <a:chOff x="2042897" y="4041445"/>
              <a:chExt cx="1318590" cy="305871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042897" y="4147126"/>
                <a:ext cx="942514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24"/>
              <p:cNvSpPr/>
              <p:nvPr/>
            </p:nvSpPr>
            <p:spPr>
              <a:xfrm>
                <a:off x="2935479" y="4041445"/>
                <a:ext cx="226464" cy="301955"/>
              </a:xfrm>
              <a:custGeom>
                <a:avLst/>
                <a:gdLst>
                  <a:gd name="connsiteX0" fmla="*/ 0 w 94004"/>
                  <a:gd name="connsiteY0" fmla="*/ 0 h 298605"/>
                  <a:gd name="connsiteX1" fmla="*/ 94004 w 94004"/>
                  <a:gd name="connsiteY1" fmla="*/ 0 h 298605"/>
                  <a:gd name="connsiteX2" fmla="*/ 94004 w 94004"/>
                  <a:gd name="connsiteY2" fmla="*/ 298605 h 298605"/>
                  <a:gd name="connsiteX3" fmla="*/ 0 w 94004"/>
                  <a:gd name="connsiteY3" fmla="*/ 298605 h 298605"/>
                  <a:gd name="connsiteX4" fmla="*/ 0 w 94004"/>
                  <a:gd name="connsiteY4" fmla="*/ 0 h 298605"/>
                  <a:gd name="connsiteX0" fmla="*/ 12819 w 106823"/>
                  <a:gd name="connsiteY0" fmla="*/ 0 h 298605"/>
                  <a:gd name="connsiteX1" fmla="*/ 106823 w 106823"/>
                  <a:gd name="connsiteY1" fmla="*/ 0 h 298605"/>
                  <a:gd name="connsiteX2" fmla="*/ 106823 w 106823"/>
                  <a:gd name="connsiteY2" fmla="*/ 298605 h 298605"/>
                  <a:gd name="connsiteX3" fmla="*/ 12819 w 106823"/>
                  <a:gd name="connsiteY3" fmla="*/ 298605 h 298605"/>
                  <a:gd name="connsiteX4" fmla="*/ 0 w 106823"/>
                  <a:gd name="connsiteY4" fmla="*/ 146917 h 298605"/>
                  <a:gd name="connsiteX5" fmla="*/ 12819 w 106823"/>
                  <a:gd name="connsiteY5" fmla="*/ 0 h 298605"/>
                  <a:gd name="connsiteX0" fmla="*/ 132460 w 226464"/>
                  <a:gd name="connsiteY0" fmla="*/ 0 h 298605"/>
                  <a:gd name="connsiteX1" fmla="*/ 226464 w 226464"/>
                  <a:gd name="connsiteY1" fmla="*/ 0 h 298605"/>
                  <a:gd name="connsiteX2" fmla="*/ 226464 w 226464"/>
                  <a:gd name="connsiteY2" fmla="*/ 298605 h 298605"/>
                  <a:gd name="connsiteX3" fmla="*/ 132460 w 226464"/>
                  <a:gd name="connsiteY3" fmla="*/ 298605 h 298605"/>
                  <a:gd name="connsiteX4" fmla="*/ 0 w 226464"/>
                  <a:gd name="connsiteY4" fmla="*/ 142644 h 298605"/>
                  <a:gd name="connsiteX5" fmla="*/ 132460 w 226464"/>
                  <a:gd name="connsiteY5" fmla="*/ 0 h 2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464" h="298605">
                    <a:moveTo>
                      <a:pt x="132460" y="0"/>
                    </a:moveTo>
                    <a:lnTo>
                      <a:pt x="226464" y="0"/>
                    </a:lnTo>
                    <a:lnTo>
                      <a:pt x="226464" y="298605"/>
                    </a:lnTo>
                    <a:lnTo>
                      <a:pt x="132460" y="298605"/>
                    </a:lnTo>
                    <a:lnTo>
                      <a:pt x="0" y="142644"/>
                    </a:lnTo>
                    <a:lnTo>
                      <a:pt x="132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25"/>
              <p:cNvSpPr/>
              <p:nvPr/>
            </p:nvSpPr>
            <p:spPr>
              <a:xfrm>
                <a:off x="3161943" y="4041445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25"/>
              <p:cNvSpPr/>
              <p:nvPr/>
            </p:nvSpPr>
            <p:spPr>
              <a:xfrm flipV="1">
                <a:off x="3161943" y="4277311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315768" y="41699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317706" y="520547"/>
                  <a:ext cx="547010" cy="783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706" y="520547"/>
                  <a:ext cx="547010" cy="783384"/>
                </a:xfrm>
                <a:prstGeom prst="rect">
                  <a:avLst/>
                </a:prstGeom>
                <a:blipFill>
                  <a:blip r:embed="rId10"/>
                  <a:stretch>
                    <a:fillRect r="-70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>
              <a:endCxn id="58" idx="3"/>
            </p:cNvCxnSpPr>
            <p:nvPr/>
          </p:nvCxnSpPr>
          <p:spPr>
            <a:xfrm flipV="1">
              <a:off x="4770651" y="2972036"/>
              <a:ext cx="2809646" cy="443204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>
              <a:off x="5943030" y="1295495"/>
              <a:ext cx="2877247" cy="424265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893043" y="1352081"/>
            <a:ext cx="2561500" cy="2253866"/>
            <a:chOff x="4571311" y="953618"/>
            <a:chExt cx="3014350" cy="2652329"/>
          </a:xfrm>
        </p:grpSpPr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4571311" y="3224947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644109" y="3297745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 rot="20479041">
              <a:off x="4687513" y="3002247"/>
              <a:ext cx="1400724" cy="381000"/>
              <a:chOff x="785091" y="4000802"/>
              <a:chExt cx="1400724" cy="381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8667423">
              <a:off x="5681035" y="2241111"/>
              <a:ext cx="1400724" cy="381000"/>
              <a:chOff x="785091" y="4000802"/>
              <a:chExt cx="1400724" cy="38100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rot="2788465">
              <a:off x="6504406" y="2359320"/>
              <a:ext cx="1318590" cy="305871"/>
              <a:chOff x="2042897" y="4041445"/>
              <a:chExt cx="1318590" cy="305871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042897" y="4147126"/>
                <a:ext cx="942514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24"/>
              <p:cNvSpPr/>
              <p:nvPr/>
            </p:nvSpPr>
            <p:spPr>
              <a:xfrm>
                <a:off x="2935479" y="4041445"/>
                <a:ext cx="226464" cy="301955"/>
              </a:xfrm>
              <a:custGeom>
                <a:avLst/>
                <a:gdLst>
                  <a:gd name="connsiteX0" fmla="*/ 0 w 94004"/>
                  <a:gd name="connsiteY0" fmla="*/ 0 h 298605"/>
                  <a:gd name="connsiteX1" fmla="*/ 94004 w 94004"/>
                  <a:gd name="connsiteY1" fmla="*/ 0 h 298605"/>
                  <a:gd name="connsiteX2" fmla="*/ 94004 w 94004"/>
                  <a:gd name="connsiteY2" fmla="*/ 298605 h 298605"/>
                  <a:gd name="connsiteX3" fmla="*/ 0 w 94004"/>
                  <a:gd name="connsiteY3" fmla="*/ 298605 h 298605"/>
                  <a:gd name="connsiteX4" fmla="*/ 0 w 94004"/>
                  <a:gd name="connsiteY4" fmla="*/ 0 h 298605"/>
                  <a:gd name="connsiteX0" fmla="*/ 12819 w 106823"/>
                  <a:gd name="connsiteY0" fmla="*/ 0 h 298605"/>
                  <a:gd name="connsiteX1" fmla="*/ 106823 w 106823"/>
                  <a:gd name="connsiteY1" fmla="*/ 0 h 298605"/>
                  <a:gd name="connsiteX2" fmla="*/ 106823 w 106823"/>
                  <a:gd name="connsiteY2" fmla="*/ 298605 h 298605"/>
                  <a:gd name="connsiteX3" fmla="*/ 12819 w 106823"/>
                  <a:gd name="connsiteY3" fmla="*/ 298605 h 298605"/>
                  <a:gd name="connsiteX4" fmla="*/ 0 w 106823"/>
                  <a:gd name="connsiteY4" fmla="*/ 146917 h 298605"/>
                  <a:gd name="connsiteX5" fmla="*/ 12819 w 106823"/>
                  <a:gd name="connsiteY5" fmla="*/ 0 h 298605"/>
                  <a:gd name="connsiteX0" fmla="*/ 132460 w 226464"/>
                  <a:gd name="connsiteY0" fmla="*/ 0 h 298605"/>
                  <a:gd name="connsiteX1" fmla="*/ 226464 w 226464"/>
                  <a:gd name="connsiteY1" fmla="*/ 0 h 298605"/>
                  <a:gd name="connsiteX2" fmla="*/ 226464 w 226464"/>
                  <a:gd name="connsiteY2" fmla="*/ 298605 h 298605"/>
                  <a:gd name="connsiteX3" fmla="*/ 132460 w 226464"/>
                  <a:gd name="connsiteY3" fmla="*/ 298605 h 298605"/>
                  <a:gd name="connsiteX4" fmla="*/ 0 w 226464"/>
                  <a:gd name="connsiteY4" fmla="*/ 142644 h 298605"/>
                  <a:gd name="connsiteX5" fmla="*/ 132460 w 226464"/>
                  <a:gd name="connsiteY5" fmla="*/ 0 h 2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464" h="298605">
                    <a:moveTo>
                      <a:pt x="132460" y="0"/>
                    </a:moveTo>
                    <a:lnTo>
                      <a:pt x="226464" y="0"/>
                    </a:lnTo>
                    <a:lnTo>
                      <a:pt x="226464" y="298605"/>
                    </a:lnTo>
                    <a:lnTo>
                      <a:pt x="132460" y="298605"/>
                    </a:lnTo>
                    <a:lnTo>
                      <a:pt x="0" y="142644"/>
                    </a:lnTo>
                    <a:lnTo>
                      <a:pt x="132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25"/>
              <p:cNvSpPr/>
              <p:nvPr/>
            </p:nvSpPr>
            <p:spPr>
              <a:xfrm>
                <a:off x="3161943" y="4041445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25"/>
              <p:cNvSpPr/>
              <p:nvPr/>
            </p:nvSpPr>
            <p:spPr>
              <a:xfrm flipV="1">
                <a:off x="3161943" y="4277311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315768" y="41699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6402300" y="953618"/>
                  <a:ext cx="547010" cy="783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300" y="953618"/>
                  <a:ext cx="547010" cy="783384"/>
                </a:xfrm>
                <a:prstGeom prst="rect">
                  <a:avLst/>
                </a:prstGeom>
                <a:blipFill>
                  <a:blip r:embed="rId11"/>
                  <a:stretch>
                    <a:fillRect r="-7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/>
            <p:cNvCxnSpPr>
              <a:endCxn id="110" idx="3"/>
            </p:cNvCxnSpPr>
            <p:nvPr/>
          </p:nvCxnSpPr>
          <p:spPr>
            <a:xfrm flipV="1">
              <a:off x="5883789" y="2972034"/>
              <a:ext cx="1696508" cy="51536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7518165" y="1298538"/>
              <a:ext cx="67496" cy="1628547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663953" y="1720399"/>
            <a:ext cx="3406509" cy="1885547"/>
            <a:chOff x="4571311" y="1387052"/>
            <a:chExt cx="4008748" cy="2218895"/>
          </a:xfrm>
        </p:grpSpPr>
        <p:sp>
          <p:nvSpPr>
            <p:cNvPr id="124" name="Oval 14"/>
            <p:cNvSpPr>
              <a:spLocks noChangeArrowheads="1"/>
            </p:cNvSpPr>
            <p:nvPr/>
          </p:nvSpPr>
          <p:spPr bwMode="auto">
            <a:xfrm>
              <a:off x="4571311" y="3224947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644109" y="3297745"/>
              <a:ext cx="235405" cy="2354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/>
            <p:cNvGrpSpPr/>
            <p:nvPr/>
          </p:nvGrpSpPr>
          <p:grpSpPr>
            <a:xfrm rot="20479041">
              <a:off x="4687513" y="3002247"/>
              <a:ext cx="1400724" cy="381000"/>
              <a:chOff x="785091" y="4000802"/>
              <a:chExt cx="1400724" cy="38100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 rot="18667423">
              <a:off x="5681035" y="2241111"/>
              <a:ext cx="1400724" cy="381000"/>
              <a:chOff x="785091" y="4000802"/>
              <a:chExt cx="1400724" cy="3810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2788465">
              <a:off x="6504406" y="2359320"/>
              <a:ext cx="1318590" cy="305871"/>
              <a:chOff x="2042897" y="4041445"/>
              <a:chExt cx="1318590" cy="30587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2042897" y="4147126"/>
                <a:ext cx="942514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24"/>
              <p:cNvSpPr/>
              <p:nvPr/>
            </p:nvSpPr>
            <p:spPr>
              <a:xfrm>
                <a:off x="2935479" y="4041445"/>
                <a:ext cx="226464" cy="301955"/>
              </a:xfrm>
              <a:custGeom>
                <a:avLst/>
                <a:gdLst>
                  <a:gd name="connsiteX0" fmla="*/ 0 w 94004"/>
                  <a:gd name="connsiteY0" fmla="*/ 0 h 298605"/>
                  <a:gd name="connsiteX1" fmla="*/ 94004 w 94004"/>
                  <a:gd name="connsiteY1" fmla="*/ 0 h 298605"/>
                  <a:gd name="connsiteX2" fmla="*/ 94004 w 94004"/>
                  <a:gd name="connsiteY2" fmla="*/ 298605 h 298605"/>
                  <a:gd name="connsiteX3" fmla="*/ 0 w 94004"/>
                  <a:gd name="connsiteY3" fmla="*/ 298605 h 298605"/>
                  <a:gd name="connsiteX4" fmla="*/ 0 w 94004"/>
                  <a:gd name="connsiteY4" fmla="*/ 0 h 298605"/>
                  <a:gd name="connsiteX0" fmla="*/ 12819 w 106823"/>
                  <a:gd name="connsiteY0" fmla="*/ 0 h 298605"/>
                  <a:gd name="connsiteX1" fmla="*/ 106823 w 106823"/>
                  <a:gd name="connsiteY1" fmla="*/ 0 h 298605"/>
                  <a:gd name="connsiteX2" fmla="*/ 106823 w 106823"/>
                  <a:gd name="connsiteY2" fmla="*/ 298605 h 298605"/>
                  <a:gd name="connsiteX3" fmla="*/ 12819 w 106823"/>
                  <a:gd name="connsiteY3" fmla="*/ 298605 h 298605"/>
                  <a:gd name="connsiteX4" fmla="*/ 0 w 106823"/>
                  <a:gd name="connsiteY4" fmla="*/ 146917 h 298605"/>
                  <a:gd name="connsiteX5" fmla="*/ 12819 w 106823"/>
                  <a:gd name="connsiteY5" fmla="*/ 0 h 298605"/>
                  <a:gd name="connsiteX0" fmla="*/ 132460 w 226464"/>
                  <a:gd name="connsiteY0" fmla="*/ 0 h 298605"/>
                  <a:gd name="connsiteX1" fmla="*/ 226464 w 226464"/>
                  <a:gd name="connsiteY1" fmla="*/ 0 h 298605"/>
                  <a:gd name="connsiteX2" fmla="*/ 226464 w 226464"/>
                  <a:gd name="connsiteY2" fmla="*/ 298605 h 298605"/>
                  <a:gd name="connsiteX3" fmla="*/ 132460 w 226464"/>
                  <a:gd name="connsiteY3" fmla="*/ 298605 h 298605"/>
                  <a:gd name="connsiteX4" fmla="*/ 0 w 226464"/>
                  <a:gd name="connsiteY4" fmla="*/ 142644 h 298605"/>
                  <a:gd name="connsiteX5" fmla="*/ 132460 w 226464"/>
                  <a:gd name="connsiteY5" fmla="*/ 0 h 2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464" h="298605">
                    <a:moveTo>
                      <a:pt x="132460" y="0"/>
                    </a:moveTo>
                    <a:lnTo>
                      <a:pt x="226464" y="0"/>
                    </a:lnTo>
                    <a:lnTo>
                      <a:pt x="226464" y="298605"/>
                    </a:lnTo>
                    <a:lnTo>
                      <a:pt x="132460" y="298605"/>
                    </a:lnTo>
                    <a:lnTo>
                      <a:pt x="0" y="142644"/>
                    </a:lnTo>
                    <a:lnTo>
                      <a:pt x="132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25"/>
              <p:cNvSpPr/>
              <p:nvPr/>
            </p:nvSpPr>
            <p:spPr>
              <a:xfrm>
                <a:off x="3161943" y="4041445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25"/>
              <p:cNvSpPr/>
              <p:nvPr/>
            </p:nvSpPr>
            <p:spPr>
              <a:xfrm flipV="1">
                <a:off x="3161943" y="4277311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315768" y="41699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7613975" y="1387052"/>
                  <a:ext cx="547010" cy="783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3975" y="1387052"/>
                  <a:ext cx="547010" cy="783384"/>
                </a:xfrm>
                <a:prstGeom prst="rect">
                  <a:avLst/>
                </a:prstGeom>
                <a:blipFill>
                  <a:blip r:embed="rId12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>
              <a:stCxn id="132" idx="1"/>
              <a:endCxn id="136" idx="3"/>
            </p:cNvCxnSpPr>
            <p:nvPr/>
          </p:nvCxnSpPr>
          <p:spPr>
            <a:xfrm>
              <a:off x="6709864" y="2034027"/>
              <a:ext cx="870433" cy="938007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7647960" y="2025444"/>
              <a:ext cx="909027" cy="955170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3168327" y="4499383"/>
            <a:ext cx="2159327" cy="1579746"/>
            <a:chOff x="3168327" y="4499383"/>
            <a:chExt cx="2159327" cy="1579746"/>
          </a:xfrm>
        </p:grpSpPr>
        <p:sp>
          <p:nvSpPr>
            <p:cNvPr id="152" name="Oval 14"/>
            <p:cNvSpPr>
              <a:spLocks noChangeArrowheads="1"/>
            </p:cNvSpPr>
            <p:nvPr/>
          </p:nvSpPr>
          <p:spPr bwMode="auto">
            <a:xfrm>
              <a:off x="3168327" y="5552493"/>
              <a:ext cx="340494" cy="340493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3233385" y="5617551"/>
              <a:ext cx="210378" cy="2103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 rot="17400199">
              <a:off x="2945794" y="4955038"/>
              <a:ext cx="1251804" cy="340494"/>
              <a:chOff x="785091" y="4000802"/>
              <a:chExt cx="1400724" cy="3810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644952">
              <a:off x="3748332" y="4636126"/>
              <a:ext cx="1251805" cy="340493"/>
              <a:chOff x="785091" y="4000802"/>
              <a:chExt cx="1400724" cy="381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 rot="6244196">
              <a:off x="4088925" y="5353252"/>
              <a:ext cx="1178402" cy="273352"/>
              <a:chOff x="2042897" y="4041445"/>
              <a:chExt cx="1318590" cy="305871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042897" y="4147126"/>
                <a:ext cx="942514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24"/>
              <p:cNvSpPr/>
              <p:nvPr/>
            </p:nvSpPr>
            <p:spPr>
              <a:xfrm>
                <a:off x="2935479" y="4041445"/>
                <a:ext cx="226464" cy="301955"/>
              </a:xfrm>
              <a:custGeom>
                <a:avLst/>
                <a:gdLst>
                  <a:gd name="connsiteX0" fmla="*/ 0 w 94004"/>
                  <a:gd name="connsiteY0" fmla="*/ 0 h 298605"/>
                  <a:gd name="connsiteX1" fmla="*/ 94004 w 94004"/>
                  <a:gd name="connsiteY1" fmla="*/ 0 h 298605"/>
                  <a:gd name="connsiteX2" fmla="*/ 94004 w 94004"/>
                  <a:gd name="connsiteY2" fmla="*/ 298605 h 298605"/>
                  <a:gd name="connsiteX3" fmla="*/ 0 w 94004"/>
                  <a:gd name="connsiteY3" fmla="*/ 298605 h 298605"/>
                  <a:gd name="connsiteX4" fmla="*/ 0 w 94004"/>
                  <a:gd name="connsiteY4" fmla="*/ 0 h 298605"/>
                  <a:gd name="connsiteX0" fmla="*/ 12819 w 106823"/>
                  <a:gd name="connsiteY0" fmla="*/ 0 h 298605"/>
                  <a:gd name="connsiteX1" fmla="*/ 106823 w 106823"/>
                  <a:gd name="connsiteY1" fmla="*/ 0 h 298605"/>
                  <a:gd name="connsiteX2" fmla="*/ 106823 w 106823"/>
                  <a:gd name="connsiteY2" fmla="*/ 298605 h 298605"/>
                  <a:gd name="connsiteX3" fmla="*/ 12819 w 106823"/>
                  <a:gd name="connsiteY3" fmla="*/ 298605 h 298605"/>
                  <a:gd name="connsiteX4" fmla="*/ 0 w 106823"/>
                  <a:gd name="connsiteY4" fmla="*/ 146917 h 298605"/>
                  <a:gd name="connsiteX5" fmla="*/ 12819 w 106823"/>
                  <a:gd name="connsiteY5" fmla="*/ 0 h 298605"/>
                  <a:gd name="connsiteX0" fmla="*/ 132460 w 226464"/>
                  <a:gd name="connsiteY0" fmla="*/ 0 h 298605"/>
                  <a:gd name="connsiteX1" fmla="*/ 226464 w 226464"/>
                  <a:gd name="connsiteY1" fmla="*/ 0 h 298605"/>
                  <a:gd name="connsiteX2" fmla="*/ 226464 w 226464"/>
                  <a:gd name="connsiteY2" fmla="*/ 298605 h 298605"/>
                  <a:gd name="connsiteX3" fmla="*/ 132460 w 226464"/>
                  <a:gd name="connsiteY3" fmla="*/ 298605 h 298605"/>
                  <a:gd name="connsiteX4" fmla="*/ 0 w 226464"/>
                  <a:gd name="connsiteY4" fmla="*/ 142644 h 298605"/>
                  <a:gd name="connsiteX5" fmla="*/ 132460 w 226464"/>
                  <a:gd name="connsiteY5" fmla="*/ 0 h 2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464" h="298605">
                    <a:moveTo>
                      <a:pt x="132460" y="0"/>
                    </a:moveTo>
                    <a:lnTo>
                      <a:pt x="226464" y="0"/>
                    </a:lnTo>
                    <a:lnTo>
                      <a:pt x="226464" y="298605"/>
                    </a:lnTo>
                    <a:lnTo>
                      <a:pt x="132460" y="298605"/>
                    </a:lnTo>
                    <a:lnTo>
                      <a:pt x="0" y="142644"/>
                    </a:lnTo>
                    <a:lnTo>
                      <a:pt x="132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25"/>
              <p:cNvSpPr/>
              <p:nvPr/>
            </p:nvSpPr>
            <p:spPr>
              <a:xfrm>
                <a:off x="3161943" y="4041445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25"/>
              <p:cNvSpPr/>
              <p:nvPr/>
            </p:nvSpPr>
            <p:spPr>
              <a:xfrm flipV="1">
                <a:off x="3161943" y="4277311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315768" y="41699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/>
            <p:cNvCxnSpPr/>
            <p:nvPr/>
          </p:nvCxnSpPr>
          <p:spPr>
            <a:xfrm>
              <a:off x="3346882" y="5726098"/>
              <a:ext cx="1171852" cy="310718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 flipH="1" flipV="1">
              <a:off x="4091761" y="5262778"/>
              <a:ext cx="1210478" cy="298361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/>
                <p:cNvSpPr txBox="1"/>
                <p:nvPr/>
              </p:nvSpPr>
              <p:spPr>
                <a:xfrm>
                  <a:off x="4862822" y="4960963"/>
                  <a:ext cx="464832" cy="665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6" name="TextBox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822" y="4960963"/>
                  <a:ext cx="464832" cy="665695"/>
                </a:xfrm>
                <a:prstGeom prst="rect">
                  <a:avLst/>
                </a:prstGeom>
                <a:blipFill>
                  <a:blip r:embed="rId13"/>
                  <a:stretch>
                    <a:fillRect r="-85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Group 207"/>
          <p:cNvGrpSpPr/>
          <p:nvPr/>
        </p:nvGrpSpPr>
        <p:grpSpPr>
          <a:xfrm>
            <a:off x="6060908" y="4499383"/>
            <a:ext cx="2704930" cy="1579746"/>
            <a:chOff x="3168327" y="4499383"/>
            <a:chExt cx="2704930" cy="1579746"/>
          </a:xfrm>
        </p:grpSpPr>
        <p:sp>
          <p:nvSpPr>
            <p:cNvPr id="209" name="Oval 14"/>
            <p:cNvSpPr>
              <a:spLocks noChangeArrowheads="1"/>
            </p:cNvSpPr>
            <p:nvPr/>
          </p:nvSpPr>
          <p:spPr bwMode="auto">
            <a:xfrm>
              <a:off x="3168327" y="5552493"/>
              <a:ext cx="340494" cy="3404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3233385" y="5617551"/>
              <a:ext cx="210378" cy="2103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/>
            <p:cNvGrpSpPr/>
            <p:nvPr/>
          </p:nvGrpSpPr>
          <p:grpSpPr>
            <a:xfrm rot="17400199">
              <a:off x="2945794" y="4955038"/>
              <a:ext cx="1251804" cy="340494"/>
              <a:chOff x="785091" y="4000802"/>
              <a:chExt cx="1400724" cy="38100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644952">
              <a:off x="3748332" y="4636126"/>
              <a:ext cx="1251805" cy="340493"/>
              <a:chOff x="785091" y="4000802"/>
              <a:chExt cx="1400724" cy="381000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 rot="6244196">
              <a:off x="4088925" y="5353252"/>
              <a:ext cx="1178402" cy="273352"/>
              <a:chOff x="2042897" y="4041445"/>
              <a:chExt cx="1318590" cy="305871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2042897" y="4147126"/>
                <a:ext cx="942514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4"/>
              <p:cNvSpPr/>
              <p:nvPr/>
            </p:nvSpPr>
            <p:spPr>
              <a:xfrm>
                <a:off x="2935479" y="4041445"/>
                <a:ext cx="226464" cy="301955"/>
              </a:xfrm>
              <a:custGeom>
                <a:avLst/>
                <a:gdLst>
                  <a:gd name="connsiteX0" fmla="*/ 0 w 94004"/>
                  <a:gd name="connsiteY0" fmla="*/ 0 h 298605"/>
                  <a:gd name="connsiteX1" fmla="*/ 94004 w 94004"/>
                  <a:gd name="connsiteY1" fmla="*/ 0 h 298605"/>
                  <a:gd name="connsiteX2" fmla="*/ 94004 w 94004"/>
                  <a:gd name="connsiteY2" fmla="*/ 298605 h 298605"/>
                  <a:gd name="connsiteX3" fmla="*/ 0 w 94004"/>
                  <a:gd name="connsiteY3" fmla="*/ 298605 h 298605"/>
                  <a:gd name="connsiteX4" fmla="*/ 0 w 94004"/>
                  <a:gd name="connsiteY4" fmla="*/ 0 h 298605"/>
                  <a:gd name="connsiteX0" fmla="*/ 12819 w 106823"/>
                  <a:gd name="connsiteY0" fmla="*/ 0 h 298605"/>
                  <a:gd name="connsiteX1" fmla="*/ 106823 w 106823"/>
                  <a:gd name="connsiteY1" fmla="*/ 0 h 298605"/>
                  <a:gd name="connsiteX2" fmla="*/ 106823 w 106823"/>
                  <a:gd name="connsiteY2" fmla="*/ 298605 h 298605"/>
                  <a:gd name="connsiteX3" fmla="*/ 12819 w 106823"/>
                  <a:gd name="connsiteY3" fmla="*/ 298605 h 298605"/>
                  <a:gd name="connsiteX4" fmla="*/ 0 w 106823"/>
                  <a:gd name="connsiteY4" fmla="*/ 146917 h 298605"/>
                  <a:gd name="connsiteX5" fmla="*/ 12819 w 106823"/>
                  <a:gd name="connsiteY5" fmla="*/ 0 h 298605"/>
                  <a:gd name="connsiteX0" fmla="*/ 132460 w 226464"/>
                  <a:gd name="connsiteY0" fmla="*/ 0 h 298605"/>
                  <a:gd name="connsiteX1" fmla="*/ 226464 w 226464"/>
                  <a:gd name="connsiteY1" fmla="*/ 0 h 298605"/>
                  <a:gd name="connsiteX2" fmla="*/ 226464 w 226464"/>
                  <a:gd name="connsiteY2" fmla="*/ 298605 h 298605"/>
                  <a:gd name="connsiteX3" fmla="*/ 132460 w 226464"/>
                  <a:gd name="connsiteY3" fmla="*/ 298605 h 298605"/>
                  <a:gd name="connsiteX4" fmla="*/ 0 w 226464"/>
                  <a:gd name="connsiteY4" fmla="*/ 142644 h 298605"/>
                  <a:gd name="connsiteX5" fmla="*/ 132460 w 226464"/>
                  <a:gd name="connsiteY5" fmla="*/ 0 h 2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464" h="298605">
                    <a:moveTo>
                      <a:pt x="132460" y="0"/>
                    </a:moveTo>
                    <a:lnTo>
                      <a:pt x="226464" y="0"/>
                    </a:lnTo>
                    <a:lnTo>
                      <a:pt x="226464" y="298605"/>
                    </a:lnTo>
                    <a:lnTo>
                      <a:pt x="132460" y="298605"/>
                    </a:lnTo>
                    <a:lnTo>
                      <a:pt x="0" y="142644"/>
                    </a:lnTo>
                    <a:lnTo>
                      <a:pt x="132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5"/>
              <p:cNvSpPr/>
              <p:nvPr/>
            </p:nvSpPr>
            <p:spPr>
              <a:xfrm>
                <a:off x="3161943" y="4041445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5"/>
              <p:cNvSpPr/>
              <p:nvPr/>
            </p:nvSpPr>
            <p:spPr>
              <a:xfrm flipV="1">
                <a:off x="3161943" y="4277311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3315768" y="41699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4" name="Straight Connector 213"/>
            <p:cNvCxnSpPr/>
            <p:nvPr/>
          </p:nvCxnSpPr>
          <p:spPr>
            <a:xfrm>
              <a:off x="3730397" y="4705165"/>
              <a:ext cx="788337" cy="1331651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 flipH="1" flipV="1">
              <a:off x="4804093" y="4959416"/>
              <a:ext cx="826296" cy="1312033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215"/>
                <p:cNvSpPr txBox="1"/>
                <p:nvPr/>
              </p:nvSpPr>
              <p:spPr>
                <a:xfrm>
                  <a:off x="5095238" y="4681472"/>
                  <a:ext cx="464832" cy="665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238" y="4681472"/>
                  <a:ext cx="464832" cy="665695"/>
                </a:xfrm>
                <a:prstGeom prst="rect">
                  <a:avLst/>
                </a:prstGeom>
                <a:blipFill>
                  <a:blip r:embed="rId14"/>
                  <a:stretch>
                    <a:fillRect r="-844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/>
          <p:cNvGrpSpPr/>
          <p:nvPr/>
        </p:nvGrpSpPr>
        <p:grpSpPr>
          <a:xfrm>
            <a:off x="9088751" y="4499383"/>
            <a:ext cx="2535968" cy="1849996"/>
            <a:chOff x="3168327" y="4499383"/>
            <a:chExt cx="2535968" cy="1849996"/>
          </a:xfrm>
        </p:grpSpPr>
        <p:sp>
          <p:nvSpPr>
            <p:cNvPr id="229" name="Oval 14"/>
            <p:cNvSpPr>
              <a:spLocks noChangeArrowheads="1"/>
            </p:cNvSpPr>
            <p:nvPr/>
          </p:nvSpPr>
          <p:spPr bwMode="auto">
            <a:xfrm>
              <a:off x="3168327" y="5552493"/>
              <a:ext cx="340494" cy="34049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3233385" y="5617551"/>
              <a:ext cx="210378" cy="2103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 rot="17400199">
              <a:off x="2945794" y="4955038"/>
              <a:ext cx="1251804" cy="340494"/>
              <a:chOff x="785091" y="4000802"/>
              <a:chExt cx="1400724" cy="38100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 rot="644952">
              <a:off x="3748332" y="4636126"/>
              <a:ext cx="1251805" cy="340493"/>
              <a:chOff x="785091" y="4000802"/>
              <a:chExt cx="1400724" cy="381000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785091" y="4147126"/>
                <a:ext cx="1191491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14"/>
              <p:cNvSpPr>
                <a:spLocks noChangeArrowheads="1"/>
              </p:cNvSpPr>
              <p:nvPr/>
            </p:nvSpPr>
            <p:spPr bwMode="auto">
              <a:xfrm>
                <a:off x="1804815" y="4000802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1877613" y="4073600"/>
                <a:ext cx="235405" cy="2354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 rot="6244196">
              <a:off x="4088925" y="5353252"/>
              <a:ext cx="1178402" cy="273352"/>
              <a:chOff x="2042897" y="4041445"/>
              <a:chExt cx="1318590" cy="305871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2042897" y="4147126"/>
                <a:ext cx="942514" cy="939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4"/>
              <p:cNvSpPr/>
              <p:nvPr/>
            </p:nvSpPr>
            <p:spPr>
              <a:xfrm>
                <a:off x="2935479" y="4041445"/>
                <a:ext cx="226464" cy="301955"/>
              </a:xfrm>
              <a:custGeom>
                <a:avLst/>
                <a:gdLst>
                  <a:gd name="connsiteX0" fmla="*/ 0 w 94004"/>
                  <a:gd name="connsiteY0" fmla="*/ 0 h 298605"/>
                  <a:gd name="connsiteX1" fmla="*/ 94004 w 94004"/>
                  <a:gd name="connsiteY1" fmla="*/ 0 h 298605"/>
                  <a:gd name="connsiteX2" fmla="*/ 94004 w 94004"/>
                  <a:gd name="connsiteY2" fmla="*/ 298605 h 298605"/>
                  <a:gd name="connsiteX3" fmla="*/ 0 w 94004"/>
                  <a:gd name="connsiteY3" fmla="*/ 298605 h 298605"/>
                  <a:gd name="connsiteX4" fmla="*/ 0 w 94004"/>
                  <a:gd name="connsiteY4" fmla="*/ 0 h 298605"/>
                  <a:gd name="connsiteX0" fmla="*/ 12819 w 106823"/>
                  <a:gd name="connsiteY0" fmla="*/ 0 h 298605"/>
                  <a:gd name="connsiteX1" fmla="*/ 106823 w 106823"/>
                  <a:gd name="connsiteY1" fmla="*/ 0 h 298605"/>
                  <a:gd name="connsiteX2" fmla="*/ 106823 w 106823"/>
                  <a:gd name="connsiteY2" fmla="*/ 298605 h 298605"/>
                  <a:gd name="connsiteX3" fmla="*/ 12819 w 106823"/>
                  <a:gd name="connsiteY3" fmla="*/ 298605 h 298605"/>
                  <a:gd name="connsiteX4" fmla="*/ 0 w 106823"/>
                  <a:gd name="connsiteY4" fmla="*/ 146917 h 298605"/>
                  <a:gd name="connsiteX5" fmla="*/ 12819 w 106823"/>
                  <a:gd name="connsiteY5" fmla="*/ 0 h 298605"/>
                  <a:gd name="connsiteX0" fmla="*/ 132460 w 226464"/>
                  <a:gd name="connsiteY0" fmla="*/ 0 h 298605"/>
                  <a:gd name="connsiteX1" fmla="*/ 226464 w 226464"/>
                  <a:gd name="connsiteY1" fmla="*/ 0 h 298605"/>
                  <a:gd name="connsiteX2" fmla="*/ 226464 w 226464"/>
                  <a:gd name="connsiteY2" fmla="*/ 298605 h 298605"/>
                  <a:gd name="connsiteX3" fmla="*/ 132460 w 226464"/>
                  <a:gd name="connsiteY3" fmla="*/ 298605 h 298605"/>
                  <a:gd name="connsiteX4" fmla="*/ 0 w 226464"/>
                  <a:gd name="connsiteY4" fmla="*/ 142644 h 298605"/>
                  <a:gd name="connsiteX5" fmla="*/ 132460 w 226464"/>
                  <a:gd name="connsiteY5" fmla="*/ 0 h 2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464" h="298605">
                    <a:moveTo>
                      <a:pt x="132460" y="0"/>
                    </a:moveTo>
                    <a:lnTo>
                      <a:pt x="226464" y="0"/>
                    </a:lnTo>
                    <a:lnTo>
                      <a:pt x="226464" y="298605"/>
                    </a:lnTo>
                    <a:lnTo>
                      <a:pt x="132460" y="298605"/>
                    </a:lnTo>
                    <a:lnTo>
                      <a:pt x="0" y="142644"/>
                    </a:lnTo>
                    <a:lnTo>
                      <a:pt x="132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5"/>
              <p:cNvSpPr/>
              <p:nvPr/>
            </p:nvSpPr>
            <p:spPr>
              <a:xfrm>
                <a:off x="3161943" y="4041445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5"/>
              <p:cNvSpPr/>
              <p:nvPr/>
            </p:nvSpPr>
            <p:spPr>
              <a:xfrm flipV="1">
                <a:off x="3161943" y="4277311"/>
                <a:ext cx="196554" cy="70005"/>
              </a:xfrm>
              <a:custGeom>
                <a:avLst/>
                <a:gdLst>
                  <a:gd name="connsiteX0" fmla="*/ 0 w 196554"/>
                  <a:gd name="connsiteY0" fmla="*/ 0 h 70005"/>
                  <a:gd name="connsiteX1" fmla="*/ 196554 w 196554"/>
                  <a:gd name="connsiteY1" fmla="*/ 0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25637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  <a:gd name="connsiteX0" fmla="*/ 0 w 196554"/>
                  <a:gd name="connsiteY0" fmla="*/ 0 h 70005"/>
                  <a:gd name="connsiteX1" fmla="*/ 196554 w 196554"/>
                  <a:gd name="connsiteY1" fmla="*/ 42729 h 70005"/>
                  <a:gd name="connsiteX2" fmla="*/ 196554 w 196554"/>
                  <a:gd name="connsiteY2" fmla="*/ 70005 h 70005"/>
                  <a:gd name="connsiteX3" fmla="*/ 0 w 196554"/>
                  <a:gd name="connsiteY3" fmla="*/ 70005 h 70005"/>
                  <a:gd name="connsiteX4" fmla="*/ 0 w 196554"/>
                  <a:gd name="connsiteY4" fmla="*/ 0 h 7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554" h="70005">
                    <a:moveTo>
                      <a:pt x="0" y="0"/>
                    </a:moveTo>
                    <a:lnTo>
                      <a:pt x="196554" y="42729"/>
                    </a:lnTo>
                    <a:lnTo>
                      <a:pt x="196554" y="70005"/>
                    </a:lnTo>
                    <a:lnTo>
                      <a:pt x="0" y="70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3315768" y="41699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4" name="Straight Connector 233"/>
            <p:cNvCxnSpPr/>
            <p:nvPr/>
          </p:nvCxnSpPr>
          <p:spPr>
            <a:xfrm flipH="1">
              <a:off x="4555226" y="4873841"/>
              <a:ext cx="266332" cy="1109709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 flipV="1">
              <a:off x="4991309" y="5636393"/>
              <a:ext cx="282615" cy="1143357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TextBox 235"/>
                <p:cNvSpPr txBox="1"/>
                <p:nvPr/>
              </p:nvSpPr>
              <p:spPr>
                <a:xfrm>
                  <a:off x="4942718" y="5476276"/>
                  <a:ext cx="464832" cy="665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18" y="5476276"/>
                  <a:ext cx="464832" cy="665695"/>
                </a:xfrm>
                <a:prstGeom prst="rect">
                  <a:avLst/>
                </a:prstGeom>
                <a:blipFill>
                  <a:blip r:embed="rId15"/>
                  <a:stretch>
                    <a:fillRect r="-8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TextBox 254"/>
          <p:cNvSpPr txBox="1"/>
          <p:nvPr/>
        </p:nvSpPr>
        <p:spPr>
          <a:xfrm>
            <a:off x="5674370" y="3679356"/>
            <a:ext cx="437345" cy="30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674370" y="6349379"/>
            <a:ext cx="43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6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67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Hauser</dc:creator>
  <cp:lastModifiedBy>Kris Hauser</cp:lastModifiedBy>
  <cp:revision>42</cp:revision>
  <dcterms:created xsi:type="dcterms:W3CDTF">2017-09-18T16:21:06Z</dcterms:created>
  <dcterms:modified xsi:type="dcterms:W3CDTF">2017-09-21T20:49:20Z</dcterms:modified>
</cp:coreProperties>
</file>