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quick-guide-to-entity-recognition-and-geocoding-with-r-c0a915932895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cc6a7c2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1cc6a7c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1cc6a7c2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1cc6a7c2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bb68bf2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1bb68bf2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db5e216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db5e216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b1aa28aee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b1aa28aee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3b55ee3c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3b55ee3c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3b55ee3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3b55ee3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3b55ee3c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3b55ee3c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example follows this blog article: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https://towardsdatascience.com/quick-guide-to-entity-recognition-and-geocoding-with-r-c0a915932895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1a38dcb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1a38dcb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b55ee3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b55ee3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3db5e21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3db5e21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b1aa28ae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b1aa28ae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b55ee3c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3b55ee3c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44856a9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44856a9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1cc6a7c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1cc6a7c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1cc6a7c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1cc6a7c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1cc6a7c2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1cc6a7c2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earning.oreilly.com/library/view/mastering-text-mining/9781783551811/ch07.html#ch07lvl1sec41" TargetMode="External"/><Relationship Id="rId4" Type="http://schemas.openxmlformats.org/officeDocument/2006/relationships/hyperlink" Target="https://learning.oreilly.com/library/view/mastering-text-mining/9781783551811/ch07s03.html#ch07lvl3sec59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analyticsvidhya.com/blog/2021/06/nlp-application-named-entity-recognition-ner-in-python-with-spacy/#:~:text=Spacy%20is%20an%20open%2Dsource,very%20easily%20for%20NER%20tasks" TargetMode="External"/><Relationship Id="rId4" Type="http://schemas.openxmlformats.org/officeDocument/2006/relationships/hyperlink" Target="https://towardsdatascience.com/named-entity-recognition-ner-using-spacy-nlp-part-4-28da2ece57c6" TargetMode="External"/><Relationship Id="rId5" Type="http://schemas.openxmlformats.org/officeDocument/2006/relationships/hyperlink" Target="https://towardsdatascience.com/custom-named-entity-recognition-using-spacy-7140ebbb3718" TargetMode="External"/><Relationship Id="rId6" Type="http://schemas.openxmlformats.org/officeDocument/2006/relationships/hyperlink" Target="https://medium.com/in-pursuit-of-artificial-intelligence/named-entity-recognition-using-spacy-ner-da6eebd3d08" TargetMode="External"/><Relationship Id="rId7" Type="http://schemas.openxmlformats.org/officeDocument/2006/relationships/hyperlink" Target="https://nanonets.com/blog/named-entity-recognition-with-nltk-and-spacy/" TargetMode="External"/><Relationship Id="rId8" Type="http://schemas.openxmlformats.org/officeDocument/2006/relationships/hyperlink" Target="https://towardsdatascience.com/named-entity-recognition-with-nltk-and-spacy-8c4a7d88e7d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IS407 Intro to Data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Step-3: Chunking Noun Phrases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dentify named entities using a regular expression(regex)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Regex rules indicate how sentences should be chunked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Our chunk pattern consists of one rule, that a noun phrase, NP, should be formed whenever the chunker finds an optional determiner, DT, followed by any number of adjectives, JJ, and then a noun, NN.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3728963"/>
            <a:ext cx="6321600" cy="869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Step-4: Add category labels to named entities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675" y="1523100"/>
            <a:ext cx="2499950" cy="31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SpaCy’s Pipeline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800" y="2571738"/>
            <a:ext cx="68770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Section-2 Approaches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11350"/>
            <a:ext cx="8520600" cy="3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A.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Traditional approaches 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Rule-based solutions: have an obvious flaw, i.e. they require a well-defined and exhaustive lexicon set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Feature-based supervised machine learning approaches: requires carefully hand-crafted features like lookup list, case/morphology/POS tag etc to make it work.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B. Deep Learning-based models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Training Neural Network models for NER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Rather than training models from scratch, the new paradigm in NLP is to select an off-the-shelf model that has been trained on the task of “language modelling” (predicting which words belong in a sentence), then “fine-tuning” the model with data from your specific task.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Section-3: Implementation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2400250" y="1301250"/>
            <a:ext cx="623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Let’s jump to experiment notebook</a:t>
            </a:r>
            <a:endParaRPr sz="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Section-4: What’s next for you?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courses at UIUC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567 - Text Mining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 447 - Natural Language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 410 - Text Information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 510 - Advanced Information Retrieval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Section-5: </a:t>
            </a:r>
            <a:r>
              <a:rPr lang="en"/>
              <a:t>References for further study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R book with chapters and examples with NER （need university library to access）</a:t>
            </a:r>
            <a:endParaRPr sz="16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0563C1"/>
                </a:solidFill>
                <a:latin typeface="SimSun"/>
                <a:ea typeface="SimSun"/>
                <a:cs typeface="SimSun"/>
                <a:sym typeface="SimSu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https://learning.oreilly.com/library/view/mastering-text-mining/9781783551811/ch07.html#ch07lvl1sec41</a:t>
            </a:r>
            <a:endParaRPr sz="16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0563C1"/>
                </a:solidFill>
                <a:latin typeface="SimSun"/>
                <a:ea typeface="SimSun"/>
                <a:cs typeface="SimSun"/>
                <a:sym typeface="SimSu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https://learning.oreilly.com/library/view/mastering-text-mining/9781783551811/ch07s03.html#ch07lvl3sec59</a:t>
            </a:r>
            <a:endParaRPr sz="1600" u="sng">
              <a:solidFill>
                <a:srgbClr val="0563C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endParaRPr sz="16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 R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2410100" y="1377650"/>
            <a:ext cx="63216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https://www.analyticsvidhya.com/blog/2021/06/nlp-application-named-entity-recognition-ner-in-python-with-spacy/#:~:text=Spacy%20is%20an%20open%2Dsource,very%20easily%20for%20NER%20tasks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https://towardsdatascience.com/named-entity-recognition-ner-using-spacy-nlp-part-4-28da2ece57c6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https://towardsdatascience.com/custom-named-entity-recognition-using-spacy-7140ebbb3718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https://medium.com/in-pursuit-of-artificial-intelligence/named-entity-recognition-using-spacy-ner-da6eebd3d08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https://nanonets.com/blog/named-entity-recognition-with-nltk-and-spacy/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https://towardsdatascience.com/named-entity-recognition-with-nltk-and-spacy-8c4a7d88e7da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Questions/comments?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discuss today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Section-1</a:t>
            </a:r>
            <a:r>
              <a:rPr lang="en"/>
              <a:t>: Introduction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Section-2</a:t>
            </a:r>
            <a:r>
              <a:rPr lang="en"/>
              <a:t>: Approaches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Section-3</a:t>
            </a:r>
            <a:r>
              <a:rPr lang="en"/>
              <a:t>: Implementation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Section-4</a:t>
            </a:r>
            <a:r>
              <a:rPr lang="en"/>
              <a:t>: What lies ahead?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Section-5</a:t>
            </a:r>
            <a:r>
              <a:rPr lang="en"/>
              <a:t>: Further 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is NER?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Named entity recognition (NER) is an NLP based technique to identify and assign labels named entities in text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Labels like a person, location, organisation, product etc.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What is a Named entity?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real world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object (such as a person, location, organization, product, etc.,) that can be denoted with a proper name.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Champaign - </a:t>
            </a:r>
            <a:r>
              <a:rPr lang="en">
                <a:solidFill>
                  <a:schemeClr val="accent1"/>
                </a:solidFill>
              </a:rPr>
              <a:t>&lt;city&gt;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UIUC - </a:t>
            </a:r>
            <a:r>
              <a:rPr lang="en">
                <a:solidFill>
                  <a:schemeClr val="accent1"/>
                </a:solidFill>
              </a:rPr>
              <a:t>&lt;university&gt;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Bill Gates - </a:t>
            </a:r>
            <a:r>
              <a:rPr lang="en">
                <a:solidFill>
                  <a:schemeClr val="accent1"/>
                </a:solidFill>
              </a:rPr>
              <a:t>&lt;person&gt;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Grainger Engineering Library - </a:t>
            </a:r>
            <a:r>
              <a:rPr lang="en">
                <a:solidFill>
                  <a:schemeClr val="accent1"/>
                </a:solidFill>
              </a:rPr>
              <a:t>&lt;location&gt;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00" y="1301950"/>
            <a:ext cx="63216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Document Categorisation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Tracking mentions of particular entities in documents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question answering, answers are usually named entities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Extracting wanted information using named entities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Support Chatbots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NER for Medical Purposes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Below is an screenshot of how a NER algorithm can extract particular entities from a given text: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26690" l="1339" r="-1340" t="-26690"/>
          <a:stretch/>
        </p:blipFill>
        <p:spPr>
          <a:xfrm>
            <a:off x="2165650" y="2189513"/>
            <a:ext cx="6790800" cy="18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Intuition: Example Sentence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'European authorities fined Google a record $5.1 billion on Wednesday for abusing its powers'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Step-1: Tokenize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425" y="1417575"/>
            <a:ext cx="2105313" cy="318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Step-2: Part-of-Speech(POS) Tagging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425" y="1106375"/>
            <a:ext cx="3010197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