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3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FECA-7785-4893-ADB3-DCC8447C6FB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8DC8-C21B-49F5-B9A7-3ECD7F20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2" y="1862050"/>
            <a:ext cx="7548987" cy="4696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7746" y="1492718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Generator Set Points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2293" y="1492718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Bus Angles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1099" y="4342323"/>
            <a:ext cx="34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Average Frequency Error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Nigam, Siddhartha</dc:creator>
  <cp:lastModifiedBy>Nigam, Siddhartha</cp:lastModifiedBy>
  <cp:revision>1</cp:revision>
  <dcterms:created xsi:type="dcterms:W3CDTF">2018-09-06T19:20:44Z</dcterms:created>
  <dcterms:modified xsi:type="dcterms:W3CDTF">2018-09-06T19:21:11Z</dcterms:modified>
</cp:coreProperties>
</file>