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12" r:id="rId2"/>
    <p:sldId id="353" r:id="rId3"/>
    <p:sldId id="408" r:id="rId4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3832"/>
    <a:srgbClr val="3C2F2F"/>
    <a:srgbClr val="5F4C3B"/>
    <a:srgbClr val="FFF4E6"/>
    <a:srgbClr val="280C0A"/>
    <a:srgbClr val="7B624C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5208" autoAdjust="0"/>
  </p:normalViewPr>
  <p:slideViewPr>
    <p:cSldViewPr>
      <p:cViewPr varScale="1">
        <p:scale>
          <a:sx n="82" d="100"/>
          <a:sy n="82" d="100"/>
        </p:scale>
        <p:origin x="94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654C7-CC84-4B2A-ADC6-FBE345DC78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84357-49DA-4016-A84B-E9C886B20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7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4357-49DA-4016-A84B-E9C886B20F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3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4357-49DA-4016-A84B-E9C886B20F8D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7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4357-49DA-4016-A84B-E9C886B20F8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4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5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4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6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7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9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2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2BEF-42E2-4BBB-8A48-23968F5EB6A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365B-ADC5-4421-9099-C0AE168F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52480"/>
          </a:xfrm>
          <a:prstGeom prst="rect">
            <a:avLst/>
          </a:prstGeom>
          <a:solidFill>
            <a:srgbClr val="4B3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47340" y="3566799"/>
            <a:ext cx="4247388" cy="445572"/>
          </a:xfrm>
          <a:prstGeom prst="rect">
            <a:avLst/>
          </a:prstGeom>
          <a:solidFill>
            <a:srgbClr val="3C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3525788" y="4088138"/>
            <a:ext cx="5090492" cy="0"/>
          </a:xfrm>
          <a:prstGeom prst="line">
            <a:avLst/>
          </a:prstGeom>
          <a:ln>
            <a:solidFill>
              <a:srgbClr val="3C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8757" y="3589153"/>
            <a:ext cx="3524555" cy="400110"/>
          </a:xfrm>
          <a:prstGeom prst="rect">
            <a:avLst/>
          </a:prstGeom>
          <a:solidFill>
            <a:srgbClr val="3C2F2F"/>
          </a:solidFill>
          <a:ln>
            <a:solidFill>
              <a:srgbClr val="3C2F2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 Application Project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6809" y="4126670"/>
            <a:ext cx="41884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Analysis of Cafe Brands and Companies Data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705520"/>
            <a:ext cx="12192000" cy="152480"/>
          </a:xfrm>
          <a:prstGeom prst="rect">
            <a:avLst/>
          </a:prstGeom>
          <a:solidFill>
            <a:srgbClr val="4B3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V="1">
            <a:off x="0" y="188640"/>
            <a:ext cx="12192000" cy="552"/>
          </a:xfrm>
          <a:prstGeom prst="line">
            <a:avLst/>
          </a:prstGeom>
          <a:ln>
            <a:solidFill>
              <a:srgbClr val="4B38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370C543-8914-42BD-AAB0-5CDEA55B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07" y="1645160"/>
            <a:ext cx="3029254" cy="20718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668F4D-504D-458E-94D4-BE3982F3B3A2}"/>
              </a:ext>
            </a:extLst>
          </p:cNvPr>
          <p:cNvSpPr/>
          <p:nvPr/>
        </p:nvSpPr>
        <p:spPr>
          <a:xfrm>
            <a:off x="10217455" y="5574670"/>
            <a:ext cx="16145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1615008 </a:t>
            </a:r>
            <a:r>
              <a:rPr lang="ko-KR" altLang="en-US" spc="-150" dirty="0" err="1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김소림</a:t>
            </a:r>
            <a:endParaRPr lang="en-US" altLang="ko-KR" spc="-150" dirty="0">
              <a:solidFill>
                <a:srgbClr val="3C2F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pc="-15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1615009 </a:t>
            </a:r>
            <a:r>
              <a:rPr lang="ko-KR" altLang="en-US" spc="-15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김소현</a:t>
            </a:r>
            <a:endParaRPr lang="en-US" altLang="ko-KR" spc="-150" dirty="0">
              <a:solidFill>
                <a:srgbClr val="3C2F2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pc="-15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1615049 </a:t>
            </a:r>
            <a:r>
              <a:rPr lang="ko-KR" altLang="en-US" spc="-15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이서라</a:t>
            </a:r>
          </a:p>
        </p:txBody>
      </p:sp>
    </p:spTree>
    <p:extLst>
      <p:ext uri="{BB962C8B-B14F-4D97-AF65-F5344CB8AC3E}">
        <p14:creationId xmlns:p14="http://schemas.microsoft.com/office/powerpoint/2010/main" val="168151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5D36C84F-6991-47BF-A5E9-9F0542435528}"/>
              </a:ext>
            </a:extLst>
          </p:cNvPr>
          <p:cNvGrpSpPr/>
          <p:nvPr/>
        </p:nvGrpSpPr>
        <p:grpSpPr>
          <a:xfrm>
            <a:off x="609600" y="630727"/>
            <a:ext cx="1650284" cy="430822"/>
            <a:chOff x="839416" y="501159"/>
            <a:chExt cx="1650284" cy="43082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14F274E-8613-44E7-91F5-6FD9EA498665}"/>
                </a:ext>
              </a:extLst>
            </p:cNvPr>
            <p:cNvGrpSpPr/>
            <p:nvPr/>
          </p:nvGrpSpPr>
          <p:grpSpPr>
            <a:xfrm>
              <a:off x="1409700" y="505864"/>
              <a:ext cx="1080000" cy="421413"/>
              <a:chOff x="1409700" y="458588"/>
              <a:chExt cx="1080000" cy="421413"/>
            </a:xfrm>
          </p:grpSpPr>
          <p:cxnSp>
            <p:nvCxnSpPr>
              <p:cNvPr id="17" name="직선 연결선 16"/>
              <p:cNvCxnSpPr/>
              <p:nvPr/>
            </p:nvCxnSpPr>
            <p:spPr>
              <a:xfrm flipH="1">
                <a:off x="1409700" y="880001"/>
                <a:ext cx="1080000" cy="0"/>
              </a:xfrm>
              <a:prstGeom prst="line">
                <a:avLst/>
              </a:prstGeom>
              <a:ln>
                <a:solidFill>
                  <a:srgbClr val="3C2F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1409905" y="458588"/>
                <a:ext cx="10795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spc="-15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rgbClr val="3C2F2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Database </a:t>
                </a:r>
                <a:endParaRPr lang="ko-KR" altLang="en-US" b="1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3C2F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EF926AA-17A2-462C-BAF8-5B9D7B44F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501159"/>
              <a:ext cx="430822" cy="430822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524550-913D-44A9-B9CB-067BF63900A7}"/>
              </a:ext>
            </a:extLst>
          </p:cNvPr>
          <p:cNvSpPr/>
          <p:nvPr/>
        </p:nvSpPr>
        <p:spPr>
          <a:xfrm>
            <a:off x="0" y="0"/>
            <a:ext cx="12192000" cy="152480"/>
          </a:xfrm>
          <a:prstGeom prst="rect">
            <a:avLst/>
          </a:prstGeom>
          <a:solidFill>
            <a:srgbClr val="4B3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759460-B279-498B-9871-B74A226CF20C}"/>
              </a:ext>
            </a:extLst>
          </p:cNvPr>
          <p:cNvSpPr/>
          <p:nvPr/>
        </p:nvSpPr>
        <p:spPr>
          <a:xfrm>
            <a:off x="0" y="6705520"/>
            <a:ext cx="12192000" cy="152480"/>
          </a:xfrm>
          <a:prstGeom prst="rect">
            <a:avLst/>
          </a:prstGeom>
          <a:solidFill>
            <a:srgbClr val="4B3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2C61282-A8A2-424F-83A3-CDAFCDD3A415}"/>
              </a:ext>
            </a:extLst>
          </p:cNvPr>
          <p:cNvCxnSpPr>
            <a:cxnSpLocks/>
          </p:cNvCxnSpPr>
          <p:nvPr/>
        </p:nvCxnSpPr>
        <p:spPr>
          <a:xfrm flipV="1">
            <a:off x="0" y="188640"/>
            <a:ext cx="12192000" cy="552"/>
          </a:xfrm>
          <a:prstGeom prst="line">
            <a:avLst/>
          </a:prstGeom>
          <a:ln>
            <a:solidFill>
              <a:srgbClr val="4B38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FD88F1D-D35F-4104-AC26-381885461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08" y="1600200"/>
            <a:ext cx="8385383" cy="4525963"/>
          </a:xfrm>
        </p:spPr>
      </p:pic>
    </p:spTree>
    <p:extLst>
      <p:ext uri="{BB962C8B-B14F-4D97-AF65-F5344CB8AC3E}">
        <p14:creationId xmlns:p14="http://schemas.microsoft.com/office/powerpoint/2010/main" val="4639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EE190E-3542-46BB-B292-5E20D5BC1B20}"/>
              </a:ext>
            </a:extLst>
          </p:cNvPr>
          <p:cNvGrpSpPr/>
          <p:nvPr/>
        </p:nvGrpSpPr>
        <p:grpSpPr>
          <a:xfrm>
            <a:off x="6202197" y="1412776"/>
            <a:ext cx="5385600" cy="2148431"/>
            <a:chOff x="700722" y="1234102"/>
            <a:chExt cx="5385600" cy="2148431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815A7B1C-D2C0-4F82-A579-EAAC74CE8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22" y="1506596"/>
              <a:ext cx="5385600" cy="1875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90187A-B3AD-4C1B-9074-482C1D622061}"/>
                </a:ext>
              </a:extLst>
            </p:cNvPr>
            <p:cNvSpPr txBox="1"/>
            <p:nvPr/>
          </p:nvSpPr>
          <p:spPr>
            <a:xfrm>
              <a:off x="700722" y="1234102"/>
              <a:ext cx="1303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C2F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4. DENSE RANK</a:t>
              </a:r>
              <a:endParaRPr lang="ko-KR" altLang="en-US" sz="120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92A993A-FBD3-4D7F-B352-1C8008B87367}"/>
              </a:ext>
            </a:extLst>
          </p:cNvPr>
          <p:cNvGrpSpPr/>
          <p:nvPr/>
        </p:nvGrpSpPr>
        <p:grpSpPr>
          <a:xfrm>
            <a:off x="604201" y="1418710"/>
            <a:ext cx="5385600" cy="1659428"/>
            <a:chOff x="5730560" y="2856646"/>
            <a:chExt cx="5385600" cy="1659428"/>
          </a:xfrm>
        </p:grpSpPr>
        <p:pic>
          <p:nvPicPr>
            <p:cNvPr id="39" name="Picture 10">
              <a:extLst>
                <a:ext uri="{FF2B5EF4-FFF2-40B4-BE49-F238E27FC236}">
                  <a16:creationId xmlns:a16="http://schemas.microsoft.com/office/drawing/2014/main" id="{7BE4CD66-71BF-4E9D-80FD-6A67932E9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560" y="3133645"/>
              <a:ext cx="5385600" cy="1382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C241E2-9846-4D0D-B733-A360A2D00CFE}"/>
                </a:ext>
              </a:extLst>
            </p:cNvPr>
            <p:cNvSpPr txBox="1"/>
            <p:nvPr/>
          </p:nvSpPr>
          <p:spPr>
            <a:xfrm>
              <a:off x="5735957" y="2856646"/>
              <a:ext cx="11684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C2F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 Windowing</a:t>
              </a:r>
              <a:endParaRPr lang="ko-KR" altLang="en-US" sz="120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D36C84F-6991-47BF-A5E9-9F0542435528}"/>
              </a:ext>
            </a:extLst>
          </p:cNvPr>
          <p:cNvGrpSpPr/>
          <p:nvPr/>
        </p:nvGrpSpPr>
        <p:grpSpPr>
          <a:xfrm>
            <a:off x="611899" y="630727"/>
            <a:ext cx="2594697" cy="430822"/>
            <a:chOff x="839416" y="501159"/>
            <a:chExt cx="2594697" cy="43082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14F274E-8613-44E7-91F5-6FD9EA498665}"/>
                </a:ext>
              </a:extLst>
            </p:cNvPr>
            <p:cNvGrpSpPr/>
            <p:nvPr/>
          </p:nvGrpSpPr>
          <p:grpSpPr>
            <a:xfrm>
              <a:off x="1409700" y="505864"/>
              <a:ext cx="2024413" cy="421413"/>
              <a:chOff x="1409700" y="458588"/>
              <a:chExt cx="2024413" cy="421413"/>
            </a:xfrm>
          </p:grpSpPr>
          <p:cxnSp>
            <p:nvCxnSpPr>
              <p:cNvPr id="17" name="직선 연결선 16"/>
              <p:cNvCxnSpPr/>
              <p:nvPr/>
            </p:nvCxnSpPr>
            <p:spPr>
              <a:xfrm flipH="1">
                <a:off x="1409700" y="880001"/>
                <a:ext cx="2023200" cy="0"/>
              </a:xfrm>
              <a:prstGeom prst="line">
                <a:avLst/>
              </a:prstGeom>
              <a:ln>
                <a:solidFill>
                  <a:srgbClr val="3C2F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1409905" y="458588"/>
                <a:ext cx="2024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spc="-15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rgbClr val="3C2F2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 Advanced Queries </a:t>
                </a:r>
                <a:endParaRPr lang="ko-KR" altLang="en-US" b="1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3C2F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EF926AA-17A2-462C-BAF8-5B9D7B44F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501159"/>
              <a:ext cx="430822" cy="43082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FAD0D2-9FAD-434F-AC4D-962164A84EDA}"/>
              </a:ext>
            </a:extLst>
          </p:cNvPr>
          <p:cNvGrpSpPr/>
          <p:nvPr/>
        </p:nvGrpSpPr>
        <p:grpSpPr>
          <a:xfrm>
            <a:off x="604201" y="3212983"/>
            <a:ext cx="5385600" cy="1430143"/>
            <a:chOff x="3397800" y="2169096"/>
            <a:chExt cx="5385600" cy="1430143"/>
          </a:xfrm>
        </p:grpSpPr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id="{390AE45A-F07E-4AFF-87A1-F32FC5A33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800" y="2451663"/>
              <a:ext cx="5385600" cy="1147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BC9FA2-49D0-4AD0-8BD1-1FCC3DDE0A80}"/>
                </a:ext>
              </a:extLst>
            </p:cNvPr>
            <p:cNvSpPr txBox="1"/>
            <p:nvPr/>
          </p:nvSpPr>
          <p:spPr>
            <a:xfrm>
              <a:off x="3405498" y="2169096"/>
              <a:ext cx="7729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C2F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2. NTILE</a:t>
              </a:r>
              <a:endParaRPr lang="ko-KR" altLang="en-US" sz="120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071073-3B04-42A2-B521-8A577B14541C}"/>
              </a:ext>
            </a:extLst>
          </p:cNvPr>
          <p:cNvGrpSpPr/>
          <p:nvPr/>
        </p:nvGrpSpPr>
        <p:grpSpPr>
          <a:xfrm>
            <a:off x="609598" y="4777971"/>
            <a:ext cx="5397219" cy="1757377"/>
            <a:chOff x="606498" y="4275302"/>
            <a:chExt cx="5397219" cy="1757377"/>
          </a:xfrm>
        </p:grpSpPr>
        <p:pic>
          <p:nvPicPr>
            <p:cNvPr id="45" name="Picture 14">
              <a:extLst>
                <a:ext uri="{FF2B5EF4-FFF2-40B4-BE49-F238E27FC236}">
                  <a16:creationId xmlns:a16="http://schemas.microsoft.com/office/drawing/2014/main" id="{CED6A05A-29A4-49FC-A262-0A7F26493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117" y="4547500"/>
              <a:ext cx="5385600" cy="1485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330DC-36B2-4338-8816-AE752D62C53E}"/>
                </a:ext>
              </a:extLst>
            </p:cNvPr>
            <p:cNvSpPr txBox="1"/>
            <p:nvPr/>
          </p:nvSpPr>
          <p:spPr>
            <a:xfrm>
              <a:off x="606498" y="4275302"/>
              <a:ext cx="774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C2F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3. RANK</a:t>
              </a:r>
              <a:endParaRPr lang="ko-KR" altLang="en-US" sz="120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0FC477-31EC-4E6C-AEF2-B69C92190332}"/>
              </a:ext>
            </a:extLst>
          </p:cNvPr>
          <p:cNvGrpSpPr/>
          <p:nvPr/>
        </p:nvGrpSpPr>
        <p:grpSpPr>
          <a:xfrm>
            <a:off x="6206794" y="3561207"/>
            <a:ext cx="5385600" cy="2974693"/>
            <a:chOff x="1785514" y="1728906"/>
            <a:chExt cx="5385600" cy="2974693"/>
          </a:xfrm>
        </p:grpSpPr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0624EA74-F8CE-4C59-829B-621B083F4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514" y="2001400"/>
              <a:ext cx="5385600" cy="270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F6548D-C0D6-49D5-B094-8C398F0E0ED0}"/>
                </a:ext>
              </a:extLst>
            </p:cNvPr>
            <p:cNvSpPr txBox="1"/>
            <p:nvPr/>
          </p:nvSpPr>
          <p:spPr>
            <a:xfrm>
              <a:off x="1785514" y="1728906"/>
              <a:ext cx="9765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C2F2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5. ROLL UP</a:t>
              </a:r>
              <a:endParaRPr lang="ko-KR" altLang="en-US" sz="1200" dirty="0">
                <a:solidFill>
                  <a:srgbClr val="3C2F2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167AA-73FA-4A23-A203-6A275038F3D7}"/>
              </a:ext>
            </a:extLst>
          </p:cNvPr>
          <p:cNvSpPr/>
          <p:nvPr/>
        </p:nvSpPr>
        <p:spPr>
          <a:xfrm>
            <a:off x="0" y="0"/>
            <a:ext cx="12192000" cy="152480"/>
          </a:xfrm>
          <a:prstGeom prst="rect">
            <a:avLst/>
          </a:prstGeom>
          <a:solidFill>
            <a:srgbClr val="4B3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B94495-E6A9-4D14-833C-8068A090C1C3}"/>
              </a:ext>
            </a:extLst>
          </p:cNvPr>
          <p:cNvSpPr/>
          <p:nvPr/>
        </p:nvSpPr>
        <p:spPr>
          <a:xfrm>
            <a:off x="0" y="6705520"/>
            <a:ext cx="12192000" cy="152480"/>
          </a:xfrm>
          <a:prstGeom prst="rect">
            <a:avLst/>
          </a:prstGeom>
          <a:solidFill>
            <a:srgbClr val="4B3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BD9E218-A3C5-4C8C-9353-555055B0F3DD}"/>
              </a:ext>
            </a:extLst>
          </p:cNvPr>
          <p:cNvCxnSpPr>
            <a:cxnSpLocks/>
          </p:cNvCxnSpPr>
          <p:nvPr/>
        </p:nvCxnSpPr>
        <p:spPr>
          <a:xfrm flipV="1">
            <a:off x="0" y="188640"/>
            <a:ext cx="12192000" cy="552"/>
          </a:xfrm>
          <a:prstGeom prst="line">
            <a:avLst/>
          </a:prstGeom>
          <a:ln>
            <a:solidFill>
              <a:srgbClr val="4B38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6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41</Words>
  <Application>Microsoft Office PowerPoint</Application>
  <PresentationFormat>와이드스크린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나눔스퀘어_ac Bold</vt:lpstr>
      <vt:lpstr>Office 테마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young Yang</dc:creator>
  <cp:lastModifiedBy>Lee Seora</cp:lastModifiedBy>
  <cp:revision>167</cp:revision>
  <dcterms:created xsi:type="dcterms:W3CDTF">2014-11-22T15:09:23Z</dcterms:created>
  <dcterms:modified xsi:type="dcterms:W3CDTF">2020-11-26T08:10:34Z</dcterms:modified>
</cp:coreProperties>
</file>