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4" r:id="rId3"/>
    <p:sldId id="262" r:id="rId4"/>
    <p:sldId id="292" r:id="rId5"/>
    <p:sldId id="287" r:id="rId6"/>
    <p:sldId id="291" r:id="rId7"/>
    <p:sldId id="286" r:id="rId8"/>
    <p:sldId id="293" r:id="rId9"/>
    <p:sldId id="289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84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54405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5068314" y="4750513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2019182026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0C4291-AA49-4611-97D5-21EC4368F85B}"/>
              </a:ext>
            </a:extLst>
          </p:cNvPr>
          <p:cNvSpPr txBox="1"/>
          <p:nvPr/>
        </p:nvSpPr>
        <p:spPr>
          <a:xfrm>
            <a:off x="2626145" y="2676872"/>
            <a:ext cx="6939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48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게임서버 프로그래밍</a:t>
            </a:r>
            <a:endParaRPr lang="en-US" altLang="ko-KR" sz="4800" spc="-3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800" spc="-3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텀프로젝트</a:t>
            </a:r>
            <a:r>
              <a:rPr lang="ko-KR" altLang="en-US" sz="48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게임설명서</a:t>
            </a:r>
            <a:endParaRPr lang="ko-KR" altLang="en-US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파티 시스템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436" y="1640189"/>
            <a:ext cx="8625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명까지 참여 가능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참여 시 화면 우측 중앙에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파티원들의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체력 정보 표시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간 전투 경험치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파티는 초대자 기준으로 관리됨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시야를 벗어나도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파티원들의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업데이트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플레이어에게 파티 참여 요청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거절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2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조작법</a:t>
            </a:r>
            <a:r>
              <a:rPr lang="en-US" altLang="ko-KR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40247"/>
              </p:ext>
            </p:extLst>
          </p:nvPr>
        </p:nvGraphicFramePr>
        <p:xfrm>
          <a:off x="426720" y="1205068"/>
          <a:ext cx="35890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958"/>
                <a:gridCol w="1801062"/>
              </a:tblGrid>
              <a:tr h="19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 이동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파티 초대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4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파티 수락 </a:t>
                      </a:r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794671" y="2873635"/>
            <a:ext cx="3973878" cy="1940856"/>
            <a:chOff x="6833998" y="4578733"/>
            <a:chExt cx="3973878" cy="19408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876" y="5332817"/>
              <a:ext cx="720000" cy="72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162" y="5334887"/>
              <a:ext cx="720000" cy="74360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5400" y="5332817"/>
              <a:ext cx="720000" cy="72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8" y="5332817"/>
              <a:ext cx="720000" cy="72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95400" y="6078493"/>
              <a:ext cx="90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PEACE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FIXED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95400" y="6076423"/>
              <a:ext cx="90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PEACE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LOAMING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07876" y="6088702"/>
              <a:ext cx="90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AGRO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FIXED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7876" y="6052817"/>
              <a:ext cx="90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AGRO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LOAMING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3998" y="4578733"/>
              <a:ext cx="1422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NPC 4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3998" y="1100566"/>
            <a:ext cx="2668142" cy="1723024"/>
            <a:chOff x="6833998" y="1100566"/>
            <a:chExt cx="2668142" cy="1723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7171" y="1807324"/>
              <a:ext cx="743226" cy="720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546" y="1807324"/>
              <a:ext cx="698182" cy="7200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33998" y="1100566"/>
              <a:ext cx="2668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플레이어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8784" y="2561980"/>
              <a:ext cx="90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Avatar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70186" y="2550930"/>
              <a:ext cx="90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833998" y="4807966"/>
            <a:ext cx="2668142" cy="1956728"/>
            <a:chOff x="6833998" y="2743568"/>
            <a:chExt cx="2668142" cy="195672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162" y="3397068"/>
              <a:ext cx="720000" cy="72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393" y="3380753"/>
              <a:ext cx="720000" cy="7200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949162" y="4269409"/>
              <a:ext cx="90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플레이어</a:t>
              </a:r>
              <a:endPara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공격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1006" y="4235828"/>
              <a:ext cx="90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NPC</a:t>
              </a:r>
            </a:p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공격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33998" y="2743568"/>
              <a:ext cx="2668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공격 모션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614" y="3229914"/>
            <a:ext cx="3766535" cy="342559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281047" y="3276600"/>
            <a:ext cx="866948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281046" y="6319633"/>
            <a:ext cx="1796587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00593" y="4473663"/>
            <a:ext cx="1300123" cy="340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3543" y="3220730"/>
            <a:ext cx="2668142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정보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543" y="6276437"/>
            <a:ext cx="26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799" y="4378214"/>
            <a:ext cx="26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66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436" y="1292274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첨부 프로토콜에서 추가한 형태로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시스템과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Stress Test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패킷을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추가하였다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6" y="2153919"/>
            <a:ext cx="293410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공간 분할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436" y="1274507"/>
            <a:ext cx="1214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섹터 하나 당 크기는 시야의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크기로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기준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섹터를 검색한다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6" y="2136153"/>
            <a:ext cx="8170758" cy="31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36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연결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" y="3025140"/>
            <a:ext cx="6263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프로시저를 통한 쿼리 실행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저장된 정보 로드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정보 없을 시 추가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초마다 접속한 플레이어의 정보 주기적으로 저장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시 정보 저장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데이터베이스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451727"/>
            <a:ext cx="2511882" cy="13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6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84" y="4632742"/>
            <a:ext cx="6263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쿨타임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체크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타이머를 활용한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초마다 체력 회복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사망 즉시 시작 위치에서 부활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4" y="1424722"/>
            <a:ext cx="2562583" cy="31246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1503" y="1892836"/>
            <a:ext cx="626364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CObject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상속하여 구성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CObject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구조체로 정의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03" y="1406150"/>
            <a:ext cx="5452037" cy="4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256" y="1471994"/>
            <a:ext cx="8625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(PEACE FIXED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PEACE LOAMING / AGRO FIXED / AGRO LOAMING)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피격된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AGRO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A*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통해 플레이어 추격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시야에서 벗어나거나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AGRO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구역을 벗어나면 추격 종료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추격 종료 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타입에 따라 제자리에 고정되어 있거나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움직임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방향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 범위 내에 플레이어 접근 시 공격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이벤트를 사용하여 사망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 시작 위치에서 부활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LuaScript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타입에 따른 레벨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 정보와 랜덤 좌표를 얻어와 초기화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84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0716" y="1292274"/>
            <a:ext cx="862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LuaScript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타입에 따른 레벨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 정보와 랜덤 좌표를 얻어와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6" y="1292274"/>
            <a:ext cx="2800741" cy="27531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6" y="4260697"/>
            <a:ext cx="6277851" cy="46679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2216" y="4727487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타입과 상태를 가진다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초마다 상태에 따라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IDLE,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 행동을 취한다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62793" y="21531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6260" y="1554492"/>
            <a:ext cx="844494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전투와 관련된 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참여 정보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파티원의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전투 관련 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시야 내에 위치한 플레이어들 간에는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콘솔창으로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입력하여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채팅할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채팅창과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 창은 동일하게 화면 좌측 하단에 위치하며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 사라진다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전송한 메시지는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[SYSTEM]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90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329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56</cp:revision>
  <dcterms:created xsi:type="dcterms:W3CDTF">2020-09-07T02:34:06Z</dcterms:created>
  <dcterms:modified xsi:type="dcterms:W3CDTF">2022-12-20T04:27:25Z</dcterms:modified>
</cp:coreProperties>
</file>