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582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presProps" Target="presProp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6B9C629-78F0-3176-9A14-3D2819A1CE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2700"/>
            </a:lvl1pPr>
          </a:lstStyle>
          <a:p>
            <a:r>
              <a:rPr lang="en-US" altLang="ko-KR" dirty="0"/>
              <a:t>Song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547872"/>
            <a:ext cx="9144000" cy="1371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88EAC-A254-45F7-997A-468C1FF9E595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DDE2E-931C-41FC-A29C-1782F8AF9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그 날에 하늘이 열리고</a:t>
            </a:r>
          </a:p>
          <a:p>
            <a:r>
              <a:t>모든 이가 보게 되리라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마침내 꽃들이 피고</a:t>
            </a:r>
          </a:p>
          <a:p>
            <a:r>
              <a:t>영광의 주가 오시리라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꽃들도 구름도 바람도 넓은 바다도</a:t>
            </a:r>
          </a:p>
          <a:p>
            <a:r>
              <a:t>찬양하라 찬양하라 예수를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하늘을 울리며 노래해 나의 영혼아</a:t>
            </a:r>
          </a:p>
          <a:p>
            <a:r>
              <a:t>은혜의 주 은혜의 주 은혜의 주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꽃들도 구름도 바람도 넓은 바다도</a:t>
            </a:r>
          </a:p>
          <a:p>
            <a:r>
              <a:t>찬양하라 찬양하라 예수를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하늘을 울리며 노래해 나의 영혼아</a:t>
            </a:r>
          </a:p>
          <a:p>
            <a:r>
              <a:t>은혜의 주 은혜의 주 은혜의 주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꽃들도 구름도 바람도 넓은 바다도</a:t>
            </a:r>
          </a:p>
          <a:p>
            <a:r>
              <a:t>찬양하라 찬양하라 예수를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하늘을 울리며 노래해 나의 영혼아</a:t>
            </a:r>
          </a:p>
          <a:p>
            <a:r>
              <a:t>은혜의 주 은혜의 주 은혜의 주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꽃들도 구름도 바람도 넓은 바다도</a:t>
            </a:r>
          </a:p>
          <a:p>
            <a:r>
              <a:t>찬양하라 찬양하라 예수를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하늘을 울리며 노래해 나의 영혼아</a:t>
            </a:r>
          </a:p>
          <a:p>
            <a:r>
              <a:t>은혜의 주 은혜의 주 은혜의 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이곳에 생명 샘 솟아나</a:t>
            </a:r>
          </a:p>
          <a:p>
            <a:r>
              <a:t>눈물 골짝 지나갈 때에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꽃들도 구름도 바람도 넓은 바다도</a:t>
            </a:r>
          </a:p>
          <a:p>
            <a:r>
              <a:t>찬양하라 찬양하라 예수를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하늘을 울리며 노래해 나의 영혼아</a:t>
            </a:r>
          </a:p>
          <a:p>
            <a:r>
              <a:t>은혜의 주 은혜의 주 은혜의 주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꽃들도 구름도 바람도 넓은 바다도</a:t>
            </a:r>
          </a:p>
          <a:p>
            <a:r>
              <a:t>찬양하라 찬양하라 예수를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하늘을 울리며 노래해 나의 영혼아</a:t>
            </a:r>
          </a:p>
          <a:p>
            <a:r>
              <a:t>은혜의 주 은혜의 주 은혜의 주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은혜의 주 은혜의 주 은혜의 주</a:t>
            </a:r>
          </a:p>
          <a:p>
            <a:r>
              <a:t>은혜의 주 은혜의 주 예수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머잖아 열매 맺히고</a:t>
            </a:r>
          </a:p>
          <a:p>
            <a:r>
              <a:t>웃음 소리 넘쳐나리라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이곳에 생명 샘 솟아나</a:t>
            </a:r>
          </a:p>
          <a:p>
            <a:r>
              <a:t>눈물 골짝 지나갈 때에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머잖아 열매 맺히고</a:t>
            </a:r>
          </a:p>
          <a:p>
            <a:r>
              <a:t>웃음 소리 넘쳐나리라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꽃들도 구름도 바람도 넓은 바다도</a:t>
            </a:r>
          </a:p>
          <a:p>
            <a:r>
              <a:t>찬양하라 찬양하라 예수를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하늘을 울리며 노래해 나의 영혼아</a:t>
            </a:r>
          </a:p>
          <a:p>
            <a:r>
              <a:t>은혜의 주 은혜의 주 은혜의 주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그 날에 하늘이 열리고</a:t>
            </a:r>
          </a:p>
          <a:p>
            <a:r>
              <a:t>모든 이가 보게 되리라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마침내 꽃들이 피고</a:t>
            </a:r>
          </a:p>
          <a:p>
            <a:r>
              <a:t>영광의 주가 오시리라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FFFF"/>
      </a:dk1>
      <a:lt1>
        <a:sysClr val="window" lastClr="FFFFFF"/>
      </a:lt1>
      <a:dk2>
        <a:srgbClr val="00FF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Daum_SemiBold"/>
        <a:ea typeface="Daum_SemiBold"/>
        <a:cs typeface=""/>
      </a:majorFont>
      <a:minorFont>
        <a:latin typeface="Daum_SemiBold"/>
        <a:ea typeface="Daum_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화면 슬라이드 쇼(16:9)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3" baseType="lpstr">
      <vt:lpstr>Daum_SemiBold</vt:lpstr>
      <vt:lpstr>Arial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cp:keywords/>
  <dc:description>generated using python-pptx</dc:description>
  <cp:lastModifiedBy>Seo Uiyoung</cp:lastModifiedBy>
  <cp:revision>13</cp:revision>
  <dcterms:created xsi:type="dcterms:W3CDTF">2013-01-27T09:14:16Z</dcterms:created>
  <dcterms:modified xsi:type="dcterms:W3CDTF">2022-12-24T01:11:02Z</dcterms:modified>
  <cp:category/>
</cp:coreProperties>
</file>