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58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6B9C629-78F0-3176-9A14-3D2819A1CE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2700"/>
            </a:lvl1pPr>
          </a:lstStyle>
          <a:p>
            <a:r>
              <a:rPr lang="en-US" altLang="ko-KR" dirty="0"/>
              <a:t>Song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547872"/>
            <a:ext cx="9144000" cy="1371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8EAC-A254-45F7-997A-468C1FF9E595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DE2E-931C-41FC-A29C-1782F8AF9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FFFF"/>
      </a:dk1>
      <a:lt1>
        <a:sysClr val="window" lastClr="FFFFFF"/>
      </a:lt1>
      <a:dk2>
        <a:srgbClr val="00FF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Daum_SemiBold"/>
        <a:ea typeface="Daum_SemiBold"/>
        <a:cs typeface=""/>
      </a:majorFont>
      <a:minorFont>
        <a:latin typeface="Daum_SemiBold"/>
        <a:ea typeface="Daum_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화면 슬라이드 쇼(16:9)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Daum_SemiBold</vt:lpstr>
      <vt:lpstr>Arial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Seo Uiyoung</cp:lastModifiedBy>
  <cp:revision>13</cp:revision>
  <dcterms:created xsi:type="dcterms:W3CDTF">2013-01-27T09:14:16Z</dcterms:created>
  <dcterms:modified xsi:type="dcterms:W3CDTF">2022-12-24T01:11:02Z</dcterms:modified>
  <cp:category/>
</cp:coreProperties>
</file>