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84" y="4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B9C629-78F0-3176-9A14-3D2819A1C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9050">
            <a:noFill/>
          </a:ln>
        </p:spPr>
        <p:txBody>
          <a:bodyPr>
            <a:normAutofit/>
          </a:bodyPr>
          <a:lstStyle>
            <a:lvl1pPr algn="l">
              <a:defRPr sz="2700">
                <a:ln w="1587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/>
              <a:t>Song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47872"/>
            <a:ext cx="9144000" cy="1371600"/>
          </a:xfrm>
        </p:spPr>
        <p:txBody>
          <a:bodyPr>
            <a:normAutofit/>
          </a:bodyPr>
          <a:lstStyle>
            <a:lvl1pPr>
              <a:defRPr sz="3600">
                <a:ln w="19050">
                  <a:solidFill>
                    <a:schemeClr val="bg2">
                      <a:lumMod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EAC-A254-45F7-997A-468C1FF9E595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DE2E-931C-41FC-A29C-1782F8AF9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FFFF"/>
      </a:dk1>
      <a:lt1>
        <a:sysClr val="window" lastClr="FFFFFF"/>
      </a:lt1>
      <a:dk2>
        <a:srgbClr val="00FF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Daum_SemiBold"/>
        <a:ea typeface="Daum_SemiBold"/>
        <a:cs typeface=""/>
      </a:majorFont>
      <a:minorFont>
        <a:latin typeface="Daum_SemiBold"/>
        <a:ea typeface="Daum_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Daum_SemiBold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USER</cp:lastModifiedBy>
  <cp:revision>15</cp:revision>
  <dcterms:created xsi:type="dcterms:W3CDTF">2013-01-27T09:14:16Z</dcterms:created>
  <dcterms:modified xsi:type="dcterms:W3CDTF">2023-03-19T05:18:34Z</dcterms:modified>
  <cp:category/>
</cp:coreProperties>
</file>