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9863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EAC-A254-45F7-997A-468C1FF9E59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DE2E-931C-41FC-A29C-1782F8AF9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FFFF"/>
      </a:dk1>
      <a:lt1>
        <a:sysClr val="window" lastClr="FFFFFF"/>
      </a:lt1>
      <a:dk2>
        <a:srgbClr val="00FF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srb</cp:lastModifiedBy>
  <cp:revision>11</cp:revision>
  <dcterms:created xsi:type="dcterms:W3CDTF">2013-01-27T09:14:16Z</dcterms:created>
  <dcterms:modified xsi:type="dcterms:W3CDTF">2022-12-23T06:15:15Z</dcterms:modified>
  <cp:category/>
</cp:coreProperties>
</file>