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30" r:id="rId28"/>
    <p:sldId id="331" r:id="rId29"/>
    <p:sldId id="332" r:id="rId30"/>
    <p:sldId id="333" r:id="rId31"/>
    <p:sldId id="337" r:id="rId32"/>
    <p:sldId id="334" r:id="rId33"/>
    <p:sldId id="335" r:id="rId34"/>
    <p:sldId id="336" r:id="rId35"/>
    <p:sldId id="329" r:id="rId36"/>
    <p:sldId id="325" r:id="rId37"/>
    <p:sldId id="326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04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66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22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62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1099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27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585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573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199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90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6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3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14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4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29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74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86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30F-A2F3-4BB7-9804-B33E8032373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08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44E30F-A2F3-4BB7-9804-B33E8032373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4570-4B30-46DA-8CDD-956711438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996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9AB864-C7B7-E42F-0E55-8AB7FE43E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060"/>
            <a:ext cx="8825658" cy="1267120"/>
          </a:xfrm>
        </p:spPr>
        <p:txBody>
          <a:bodyPr/>
          <a:lstStyle/>
          <a:p>
            <a:pPr algn="ctr"/>
            <a:r>
              <a:rPr lang="en-IN" dirty="0"/>
              <a:t>Final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798FBD-FBB5-5653-F113-564D52768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160" y="4384080"/>
            <a:ext cx="4941045" cy="402780"/>
          </a:xfrm>
        </p:spPr>
        <p:txBody>
          <a:bodyPr/>
          <a:lstStyle/>
          <a:p>
            <a:r>
              <a:rPr lang="en-IN" sz="2000" dirty="0"/>
              <a:t>Group Member</a:t>
            </a:r>
          </a:p>
          <a:p>
            <a:endParaRPr lang="en-IN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7BBDC1-CF77-1C43-7ACB-78C9DAD37CDD}"/>
              </a:ext>
            </a:extLst>
          </p:cNvPr>
          <p:cNvSpPr txBox="1">
            <a:spLocks/>
          </p:cNvSpPr>
          <p:nvPr/>
        </p:nvSpPr>
        <p:spPr>
          <a:xfrm>
            <a:off x="992395" y="2714180"/>
            <a:ext cx="8825658" cy="402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2400" dirty="0"/>
              <a:t>Group 1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C4EC294C-B32F-C153-C9C2-1CF79CEB523D}"/>
              </a:ext>
            </a:extLst>
          </p:cNvPr>
          <p:cNvSpPr txBox="1">
            <a:spLocks/>
          </p:cNvSpPr>
          <p:nvPr/>
        </p:nvSpPr>
        <p:spPr>
          <a:xfrm>
            <a:off x="6024880" y="4384080"/>
            <a:ext cx="4941045" cy="402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IN" dirty="0"/>
              <a:t>Professor 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D75E83F-183C-4C36-3EAF-2533B02F6228}"/>
              </a:ext>
            </a:extLst>
          </p:cNvPr>
          <p:cNvSpPr txBox="1">
            <a:spLocks/>
          </p:cNvSpPr>
          <p:nvPr/>
        </p:nvSpPr>
        <p:spPr>
          <a:xfrm>
            <a:off x="772160" y="4786860"/>
            <a:ext cx="4785361" cy="1352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dirty="0" err="1"/>
              <a:t>Akinwale</a:t>
            </a:r>
            <a:r>
              <a:rPr lang="en-IN" sz="2000" dirty="0"/>
              <a:t> </a:t>
            </a:r>
            <a:r>
              <a:rPr lang="en-IN" sz="2000" dirty="0" err="1"/>
              <a:t>Akindiya</a:t>
            </a:r>
            <a:endParaRPr lang="en-IN" sz="2000" dirty="0"/>
          </a:p>
          <a:p>
            <a:r>
              <a:rPr lang="en-IN" sz="2000" dirty="0"/>
              <a:t>Aman </a:t>
            </a:r>
            <a:r>
              <a:rPr lang="en-IN" sz="2000" dirty="0" err="1"/>
              <a:t>Shrivastav</a:t>
            </a:r>
            <a:endParaRPr lang="en-IN" sz="2000" dirty="0"/>
          </a:p>
          <a:p>
            <a:r>
              <a:rPr lang="en-IN" sz="2000" dirty="0"/>
              <a:t>Ujas Vaghani</a:t>
            </a:r>
          </a:p>
          <a:p>
            <a:r>
              <a:rPr lang="en-IN" sz="2000" dirty="0"/>
              <a:t>Bryan Ayala Sanchez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6D798E-F320-73E9-A492-E2C7867B0216}"/>
              </a:ext>
            </a:extLst>
          </p:cNvPr>
          <p:cNvSpPr txBox="1">
            <a:spLocks/>
          </p:cNvSpPr>
          <p:nvPr/>
        </p:nvSpPr>
        <p:spPr>
          <a:xfrm>
            <a:off x="8582791" y="4786860"/>
            <a:ext cx="2470523" cy="402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000" dirty="0"/>
              <a:t>Rohit </a:t>
            </a:r>
            <a:r>
              <a:rPr lang="en-US" sz="2000" dirty="0" err="1"/>
              <a:t>kumar</a:t>
            </a:r>
            <a:r>
              <a:rPr lang="en-US" sz="2000" dirty="0"/>
              <a:t> Singh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5086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263716"/>
            <a:ext cx="8946541" cy="5382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[Test]</a:t>
            </a:r>
          </a:p>
          <a:p>
            <a:pPr marL="0" indent="0">
              <a:buNone/>
            </a:pPr>
            <a:r>
              <a:rPr lang="en-IN" sz="1000" dirty="0"/>
              <a:t>public void Register_</a:t>
            </a:r>
            <a:r>
              <a:rPr lang="en-IN" sz="1000" dirty="0" err="1"/>
              <a:t>AlreadyRegisteredEmailAndNameAndPassword</a:t>
            </a:r>
            <a:r>
              <a:rPr lang="en-IN" sz="1000" dirty="0"/>
              <a:t>__Failure()</a:t>
            </a:r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// Navigate to the registration page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("https://zplusgame.com/register");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").Equals("complete"));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").Equals("complete"));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Find the name input field and enter a name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nameInput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By.Id</a:t>
            </a:r>
            <a:r>
              <a:rPr lang="en-IN" sz="1000" dirty="0"/>
              <a:t>("name"));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nameInput.SendKeys</a:t>
            </a:r>
            <a:r>
              <a:rPr lang="en-IN" sz="1000" dirty="0"/>
              <a:t>("Test User");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Find the email input field and enter an email address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emailInput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By.Id</a:t>
            </a:r>
            <a:r>
              <a:rPr lang="en-IN" sz="1000" dirty="0"/>
              <a:t>("email"));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emailInput.SendKeys</a:t>
            </a:r>
            <a:r>
              <a:rPr lang="en-IN" sz="1000" dirty="0"/>
              <a:t>(email);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73576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10850"/>
            <a:ext cx="8946541" cy="52973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// Find the password input field and enter a password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passwordInput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By.Id</a:t>
            </a:r>
            <a:r>
              <a:rPr lang="en-IN" sz="1000" dirty="0"/>
              <a:t>("password"));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passwordInput.SendKeys</a:t>
            </a:r>
            <a:r>
              <a:rPr lang="en-IN" sz="1000" dirty="0"/>
              <a:t>(password);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registerButton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("button[type='submit']"));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registerButton.Click</a:t>
            </a:r>
            <a:r>
              <a:rPr lang="en-IN" sz="1000" dirty="0"/>
              <a:t>();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").Equals("complete"));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that the registration failed by checking the presence of the error message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errorMessage</a:t>
            </a:r>
            <a:r>
              <a:rPr lang="en-IN" sz="1000" dirty="0"/>
              <a:t> =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ExpectedConditions.ElementIsVisible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("div.go3958317564")));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Assert.Multiple</a:t>
            </a:r>
            <a:r>
              <a:rPr lang="en-IN" sz="1000" dirty="0"/>
              <a:t>(() =&gt;</a:t>
            </a:r>
          </a:p>
          <a:p>
            <a:pPr marL="0" indent="0">
              <a:buNone/>
            </a:pPr>
            <a:r>
              <a:rPr lang="en-IN" sz="1000" dirty="0"/>
              <a:t>    {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errorMessage.Displayed</a:t>
            </a:r>
            <a:r>
              <a:rPr lang="en-IN" sz="1000" dirty="0"/>
              <a:t>, </a:t>
            </a:r>
            <a:r>
              <a:rPr lang="en-IN" sz="1000" dirty="0" err="1"/>
              <a:t>Is.True</a:t>
            </a:r>
            <a:r>
              <a:rPr lang="en-IN" sz="1000" dirty="0"/>
              <a:t>, "Error message for already registered email is not displayed");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errorMessage.Text.Contains</a:t>
            </a:r>
            <a:r>
              <a:rPr lang="en-IN" sz="1000" dirty="0"/>
              <a:t>("Email already in use."), "Error message text is incorrect");</a:t>
            </a:r>
          </a:p>
          <a:p>
            <a:pPr marL="0" indent="0">
              <a:buNone/>
            </a:pPr>
            <a:r>
              <a:rPr lang="en-IN" sz="1000" dirty="0"/>
              <a:t>    });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45389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>
            <a:normAutofit/>
          </a:bodyPr>
          <a:lstStyle/>
          <a:p>
            <a:r>
              <a:rPr lang="en-US" b="1" dirty="0"/>
              <a:t>Test Name</a:t>
            </a:r>
          </a:p>
          <a:p>
            <a:pPr lvl="1"/>
            <a:r>
              <a:rPr lang="en-IN" dirty="0" err="1"/>
              <a:t>Login_EmailAndPassword_SuccessfulLogin</a:t>
            </a:r>
            <a:endParaRPr lang="en-IN" dirty="0"/>
          </a:p>
          <a:p>
            <a:r>
              <a:rPr lang="en-US" b="1" dirty="0"/>
              <a:t>Steps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Navigate to the login page.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Enter email and password.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Click the login button.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Wait for the page to load.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Verification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Ensure the user menu button is displayed, indicating a successful login.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64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263716"/>
            <a:ext cx="8946541" cy="5382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[Test]</a:t>
            </a:r>
          </a:p>
          <a:p>
            <a:pPr marL="0" indent="0">
              <a:buNone/>
            </a:pPr>
            <a:r>
              <a:rPr lang="en-IN" sz="1000" dirty="0"/>
              <a:t>public void </a:t>
            </a:r>
            <a:r>
              <a:rPr lang="en-IN" sz="1000" dirty="0" err="1"/>
              <a:t>Login_EmailAndPassword_SuccessfulLogin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// Navigate to </a:t>
            </a:r>
            <a:r>
              <a:rPr lang="en-IN" sz="1000" dirty="0" err="1"/>
              <a:t>ZPlusGame</a:t>
            </a: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("https://zplusgame.com/login");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page is loaded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").Equals("complete"));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Find the email input field and enter the email address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emailInput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By.Id</a:t>
            </a:r>
            <a:r>
              <a:rPr lang="en-IN" sz="1000" dirty="0"/>
              <a:t>("email"));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emailInput.SendKeys</a:t>
            </a:r>
            <a:r>
              <a:rPr lang="en-IN" sz="1000" dirty="0"/>
              <a:t>(email); // Replace with valid credentials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Find the password input field and enter the password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passwordInput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By.Id</a:t>
            </a:r>
            <a:r>
              <a:rPr lang="en-IN" sz="1000" dirty="0"/>
              <a:t>("password"));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passwordInput.SendKeys</a:t>
            </a:r>
            <a:r>
              <a:rPr lang="en-IN" sz="1000" dirty="0"/>
              <a:t>(password); // Replace with valid credentials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92708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10850"/>
            <a:ext cx="8946541" cy="52973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// Find the login button and click it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loginButton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("button[type='submit']"));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loginButton.Click</a:t>
            </a:r>
            <a:r>
              <a:rPr lang="en-IN" sz="1000" dirty="0"/>
              <a:t>();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").Equals("complete"));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Find the user menu button and assert it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userMenuButton</a:t>
            </a:r>
            <a:r>
              <a:rPr lang="en-IN" sz="1000" dirty="0"/>
              <a:t> =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ExpectedConditions.ElementExists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("//button[contains(@id, '</a:t>
            </a:r>
            <a:r>
              <a:rPr lang="en-IN" sz="1000" dirty="0" err="1"/>
              <a:t>headlessui</a:t>
            </a:r>
            <a:r>
              <a:rPr lang="en-IN" sz="1000" dirty="0"/>
              <a:t>-menu-button')]")));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userMenuButton.Displayed</a:t>
            </a:r>
            <a:r>
              <a:rPr lang="en-IN" sz="1000" dirty="0"/>
              <a:t>, </a:t>
            </a:r>
            <a:r>
              <a:rPr lang="en-IN" sz="1000" dirty="0" err="1"/>
              <a:t>Is.True</a:t>
            </a:r>
            <a:r>
              <a:rPr lang="en-IN" sz="1000" dirty="0"/>
              <a:t>, "User menu button is not displayed");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15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>
            <a:normAutofit/>
          </a:bodyPr>
          <a:lstStyle/>
          <a:p>
            <a:r>
              <a:rPr lang="en-US" b="1" dirty="0"/>
              <a:t>Test Name</a:t>
            </a:r>
          </a:p>
          <a:p>
            <a:pPr lvl="1"/>
            <a:r>
              <a:rPr lang="en-IN" dirty="0" err="1"/>
              <a:t>LoginLogin_UnregisteredEmailAndPassword_Failure</a:t>
            </a:r>
            <a:endParaRPr lang="en-IN" dirty="0"/>
          </a:p>
          <a:p>
            <a:r>
              <a:rPr lang="en-US" b="1" dirty="0"/>
              <a:t>Steps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Navigate to the login page.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Enter an unregistered email and a valid password.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Click the login button.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Wait for the page to load.</a:t>
            </a:r>
          </a:p>
          <a:p>
            <a:r>
              <a:rPr lang="en-US" b="1" dirty="0"/>
              <a:t>Verification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Ensure that an error message indicating "Authentication failed" is displayed.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03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263716"/>
            <a:ext cx="8946541" cy="5382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[Test]</a:t>
            </a:r>
          </a:p>
          <a:p>
            <a:pPr marL="0" indent="0">
              <a:buNone/>
            </a:pPr>
            <a:r>
              <a:rPr lang="en-IN" sz="1000" dirty="0"/>
              <a:t> public void </a:t>
            </a:r>
            <a:r>
              <a:rPr lang="en-IN" sz="1000" dirty="0" err="1"/>
              <a:t>Login_UnresteredEmailAndassword_Failure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 {</a:t>
            </a:r>
          </a:p>
          <a:p>
            <a:pPr marL="0" indent="0">
              <a:buNone/>
            </a:pPr>
            <a:r>
              <a:rPr lang="en-IN" sz="1000" dirty="0"/>
              <a:t>     // Navigate to </a:t>
            </a:r>
            <a:r>
              <a:rPr lang="en-IN" sz="1000" dirty="0" err="1"/>
              <a:t>ZPlusGame</a:t>
            </a: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("https://zplusgame.com/login");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Wait until the page is loaded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wait.Until</a:t>
            </a:r>
            <a:r>
              <a:rPr lang="en-IN" sz="1000" dirty="0"/>
              <a:t>(driver =&gt;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").Equals("complete"));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Find the email input field and enter an unregistered email address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emailInput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By.Id</a:t>
            </a:r>
            <a:r>
              <a:rPr lang="en-IN" sz="1000" dirty="0"/>
              <a:t>("email"));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emailInput.SendKeys</a:t>
            </a:r>
            <a:r>
              <a:rPr lang="en-IN" sz="1000" dirty="0"/>
              <a:t>("test1@main.com");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Find the password input field and enter a valid password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passwordInput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By.Id</a:t>
            </a:r>
            <a:r>
              <a:rPr lang="en-IN" sz="1000" dirty="0"/>
              <a:t>("password"));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passwordInput.SendKeys</a:t>
            </a:r>
            <a:r>
              <a:rPr lang="en-IN" sz="1000" dirty="0"/>
              <a:t>(password);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66698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10850"/>
            <a:ext cx="8946541" cy="52973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// Find the login button and click it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loginButton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("button[type='submit']"));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loginButton.Click</a:t>
            </a:r>
            <a:r>
              <a:rPr lang="en-IN" sz="1000" dirty="0"/>
              <a:t>();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wait.Until</a:t>
            </a:r>
            <a:r>
              <a:rPr lang="en-IN" sz="1000" dirty="0"/>
              <a:t>(driver =&gt;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").Equals("complete"));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// Verify that the login failed by checking the presence of the error message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errorMessage</a:t>
            </a:r>
            <a:r>
              <a:rPr lang="en-IN" sz="1000" dirty="0"/>
              <a:t> =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ExpectedConditions.ElementIsVisible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("div.go3958317564")));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Assert.Multiple</a:t>
            </a:r>
            <a:r>
              <a:rPr lang="en-IN" sz="1000" dirty="0"/>
              <a:t>(() =&gt;</a:t>
            </a:r>
          </a:p>
          <a:p>
            <a:pPr marL="0" indent="0">
              <a:buNone/>
            </a:pPr>
            <a:r>
              <a:rPr lang="en-IN" sz="1000" dirty="0"/>
              <a:t>     {</a:t>
            </a:r>
          </a:p>
          <a:p>
            <a:pPr marL="0" indent="0">
              <a:buNone/>
            </a:pPr>
            <a:r>
              <a:rPr lang="en-IN" sz="1000" dirty="0"/>
              <a:t>     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errorMessage.Displayed</a:t>
            </a:r>
            <a:r>
              <a:rPr lang="en-IN" sz="1000" dirty="0"/>
              <a:t>, </a:t>
            </a:r>
            <a:r>
              <a:rPr lang="en-IN" sz="1000" dirty="0" err="1"/>
              <a:t>Is.True</a:t>
            </a:r>
            <a:r>
              <a:rPr lang="en-IN" sz="1000" dirty="0"/>
              <a:t>, "Error message for invalid email is not displayed");</a:t>
            </a:r>
          </a:p>
          <a:p>
            <a:pPr marL="0" indent="0">
              <a:buNone/>
            </a:pPr>
            <a:r>
              <a:rPr lang="en-IN" sz="1000" dirty="0"/>
              <a:t>     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errorMessage.Text.Contains</a:t>
            </a:r>
            <a:r>
              <a:rPr lang="en-IN" sz="1000" dirty="0"/>
              <a:t>("Authentication failed."), "Error message text is incorrect");</a:t>
            </a:r>
          </a:p>
          <a:p>
            <a:pPr marL="0" indent="0">
              <a:buNone/>
            </a:pPr>
            <a:r>
              <a:rPr lang="en-IN" sz="1000" dirty="0"/>
              <a:t>     });</a:t>
            </a:r>
          </a:p>
          <a:p>
            <a:pPr marL="0" indent="0">
              <a:buNone/>
            </a:pPr>
            <a:r>
              <a:rPr lang="en-IN" sz="1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7572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>
            <a:normAutofit/>
          </a:bodyPr>
          <a:lstStyle/>
          <a:p>
            <a:r>
              <a:rPr lang="en-US" b="1" dirty="0"/>
              <a:t>Test Name</a:t>
            </a:r>
          </a:p>
          <a:p>
            <a:pPr lvl="1"/>
            <a:r>
              <a:rPr lang="en-IN" dirty="0" err="1"/>
              <a:t>Login_EmailAndInvalidPassword_Failure</a:t>
            </a:r>
            <a:endParaRPr lang="en-IN" dirty="0"/>
          </a:p>
          <a:p>
            <a:r>
              <a:rPr lang="en-US" b="1" dirty="0"/>
              <a:t>Steps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Navigate to the login page.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Enter a valid email and an invalid password.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Click the login button.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Wait for the page to load.</a:t>
            </a:r>
          </a:p>
          <a:p>
            <a:r>
              <a:rPr lang="en-US" b="1" dirty="0"/>
              <a:t>Verification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Ensure that an error message indicating "Authentication failed" is displayed.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91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263716"/>
            <a:ext cx="8946541" cy="5382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[Test]</a:t>
            </a:r>
          </a:p>
          <a:p>
            <a:pPr marL="0" indent="0">
              <a:buNone/>
            </a:pPr>
            <a:r>
              <a:rPr lang="en-IN" sz="1000" dirty="0"/>
              <a:t>public void </a:t>
            </a:r>
            <a:r>
              <a:rPr lang="en-IN" sz="1000" dirty="0" err="1"/>
              <a:t>Login_EmailAndInvalidPassword_Failure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// Navigate to </a:t>
            </a:r>
            <a:r>
              <a:rPr lang="en-IN" sz="1000" dirty="0" err="1"/>
              <a:t>ZPlusGame</a:t>
            </a: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("https://zplusgame.com/login");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page is loaded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").Equals("complete"));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Find the email input field and enter an  email address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emailInput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By.Id</a:t>
            </a:r>
            <a:r>
              <a:rPr lang="en-IN" sz="1000" dirty="0"/>
              <a:t>("email"));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emailInput.SendKeys</a:t>
            </a:r>
            <a:r>
              <a:rPr lang="en-IN" sz="1000" dirty="0"/>
              <a:t>(email);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Find the password input field and enter an invalid password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passwordInput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By.Id</a:t>
            </a:r>
            <a:r>
              <a:rPr lang="en-IN" sz="1000" dirty="0"/>
              <a:t>("password"));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passwordInput.SendKeys</a:t>
            </a:r>
            <a:r>
              <a:rPr lang="en-IN" sz="1000" dirty="0"/>
              <a:t>("</a:t>
            </a:r>
            <a:r>
              <a:rPr lang="en-IN" sz="1000" dirty="0" err="1"/>
              <a:t>invalidPass</a:t>
            </a:r>
            <a:r>
              <a:rPr lang="en-IN" sz="1000" dirty="0"/>
              <a:t>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63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AFE2-84C1-0E23-BB7D-A290EE54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026-0814-D05A-ACDF-FFC4DD098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err="1"/>
              <a:t>ZPlusGame</a:t>
            </a:r>
            <a:r>
              <a:rPr lang="en-US" sz="2200" dirty="0"/>
              <a:t>: </a:t>
            </a:r>
          </a:p>
          <a:p>
            <a:pPr marL="685800" lvl="1">
              <a:lnSpc>
                <a:spcPct val="150000"/>
              </a:lnSpc>
            </a:pPr>
            <a:r>
              <a:rPr lang="en-US" sz="2200" dirty="0" err="1"/>
              <a:t>Zplusgame</a:t>
            </a:r>
            <a:r>
              <a:rPr lang="en-US" sz="2200" dirty="0"/>
              <a:t> is a dynamic online platform where you can explore a wide range of gaming experiences. </a:t>
            </a:r>
          </a:p>
          <a:p>
            <a:pPr marL="685800" lvl="1">
              <a:lnSpc>
                <a:spcPct val="150000"/>
              </a:lnSpc>
            </a:pPr>
            <a:r>
              <a:rPr lang="en-IN" sz="2200" dirty="0"/>
              <a:t>It’s provide</a:t>
            </a:r>
            <a:r>
              <a:rPr lang="en-US" sz="2200" dirty="0"/>
              <a:t> an extensive selection of games for every type of player like RPGs, strategy games, or casual entertainment.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021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10850"/>
            <a:ext cx="8946541" cy="52973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// Find the login button and click it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loginButton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("button[type='submit']"));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loginButton.Click</a:t>
            </a:r>
            <a:r>
              <a:rPr lang="en-IN" sz="1000" dirty="0"/>
              <a:t>();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").Equals("complete"));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that the login failed by checking the presence of the error message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errorMessage</a:t>
            </a:r>
            <a:r>
              <a:rPr lang="en-IN" sz="1000" dirty="0"/>
              <a:t> =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ExpectedConditions.ElementIsVisible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("div.go3958317564")));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Assert.Multiple</a:t>
            </a:r>
            <a:r>
              <a:rPr lang="en-IN" sz="1000" dirty="0"/>
              <a:t>(() =&gt;</a:t>
            </a:r>
          </a:p>
          <a:p>
            <a:pPr marL="0" indent="0">
              <a:buNone/>
            </a:pPr>
            <a:r>
              <a:rPr lang="en-IN" sz="1000" dirty="0"/>
              <a:t>    {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errorMessage.Displayed</a:t>
            </a:r>
            <a:r>
              <a:rPr lang="en-IN" sz="1000" dirty="0"/>
              <a:t>, </a:t>
            </a:r>
            <a:r>
              <a:rPr lang="en-IN" sz="1000" dirty="0" err="1"/>
              <a:t>Is.True</a:t>
            </a:r>
            <a:r>
              <a:rPr lang="en-IN" sz="1000" dirty="0"/>
              <a:t>, "Error message for invalid email is not displayed");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errorMessage.Text.Contains</a:t>
            </a:r>
            <a:r>
              <a:rPr lang="en-IN" sz="1000" dirty="0"/>
              <a:t>("Authentication failed."), "Error message text is incorrect");</a:t>
            </a:r>
          </a:p>
          <a:p>
            <a:pPr marL="0" indent="0">
              <a:buNone/>
            </a:pPr>
            <a:r>
              <a:rPr lang="en-IN" sz="1000" dirty="0"/>
              <a:t>    });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111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>
            <a:normAutofit/>
          </a:bodyPr>
          <a:lstStyle/>
          <a:p>
            <a:r>
              <a:rPr lang="en-US" b="1" dirty="0"/>
              <a:t>Test Name</a:t>
            </a:r>
          </a:p>
          <a:p>
            <a:pPr lvl="1"/>
            <a:r>
              <a:rPr lang="en-IN" dirty="0" err="1"/>
              <a:t>Logout_NA_SuccessfulLogout</a:t>
            </a:r>
            <a:endParaRPr lang="en-IN" dirty="0"/>
          </a:p>
          <a:p>
            <a:r>
              <a:rPr lang="en-US" b="1" dirty="0"/>
              <a:t>Steps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Navigate to the homepage.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Log in to the account.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Wait for the user menu button to be visible and click it.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Click the logout button.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Wait for the page to load.</a:t>
            </a:r>
          </a:p>
          <a:p>
            <a:r>
              <a:rPr lang="en-US" b="1" dirty="0"/>
              <a:t>Verification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Ensure that the login button is displayed after logout.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17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263716"/>
            <a:ext cx="8946541" cy="5382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[Test]</a:t>
            </a:r>
          </a:p>
          <a:p>
            <a:pPr marL="0" indent="0">
              <a:buNone/>
            </a:pPr>
            <a:r>
              <a:rPr lang="en-IN" sz="1000" dirty="0"/>
              <a:t>public void </a:t>
            </a:r>
            <a:r>
              <a:rPr lang="en-IN" sz="1000" dirty="0" err="1"/>
              <a:t>Logout_NA_SuccessfulLogout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// Navigate to the page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("https://zplusgame.com/");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Login();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user menu button is visible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userMenuButton</a:t>
            </a:r>
            <a:r>
              <a:rPr lang="en-IN" sz="1000" dirty="0"/>
              <a:t> =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ExpectedConditions.ElementIsVisible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("//button[contains(@id, '</a:t>
            </a:r>
            <a:r>
              <a:rPr lang="en-IN" sz="1000" dirty="0" err="1"/>
              <a:t>headlessui</a:t>
            </a:r>
            <a:r>
              <a:rPr lang="en-IN" sz="1000" dirty="0"/>
              <a:t>-menu-button')]")));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Click the user menu button to open the dropdown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userMenuButton.Click</a:t>
            </a:r>
            <a:r>
              <a:rPr lang="en-IN" sz="1000" dirty="0"/>
              <a:t>();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Find the logout button and click it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logoutButton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("button.block.w-full.px-4.py-2.text-sm.text-gray-700.hover\\:bg-gray-100"));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logoutButton.Click</a:t>
            </a:r>
            <a:r>
              <a:rPr lang="en-IN" sz="1000" dirty="0"/>
              <a:t>();</a:t>
            </a:r>
          </a:p>
          <a:p>
            <a:pPr marL="0" indent="0">
              <a:buNone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668283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10850"/>
            <a:ext cx="8946541" cy="52973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// Wait for the page to be loaded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").Equals("complete"));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loginButtonOnPage</a:t>
            </a:r>
            <a:r>
              <a:rPr lang="en-IN" sz="1000" dirty="0"/>
              <a:t> =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ExpectedConditions.ElementIsVisible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</a:t>
            </a:r>
            <a:r>
              <a:rPr lang="en-IN" sz="1000" dirty="0" err="1"/>
              <a:t>div.hidden.lg</a:t>
            </a:r>
            <a:r>
              <a:rPr lang="en-IN" sz="1000" dirty="0"/>
              <a:t>\\:</a:t>
            </a:r>
            <a:r>
              <a:rPr lang="en-IN" sz="1000" dirty="0" err="1"/>
              <a:t>relative.lg</a:t>
            </a:r>
            <a:r>
              <a:rPr lang="en-IN" sz="1000" dirty="0"/>
              <a:t>\\:z-10.lg\\:ml-4.lg\\:</a:t>
            </a:r>
            <a:r>
              <a:rPr lang="en-IN" sz="1000" dirty="0" err="1"/>
              <a:t>flex.lg</a:t>
            </a:r>
            <a:r>
              <a:rPr lang="en-IN" sz="1000" dirty="0"/>
              <a:t>\\:items-</a:t>
            </a:r>
            <a:r>
              <a:rPr lang="en-IN" sz="1000" dirty="0" err="1"/>
              <a:t>center</a:t>
            </a:r>
            <a:r>
              <a:rPr lang="en-IN" sz="1000" dirty="0"/>
              <a:t> a[</a:t>
            </a:r>
            <a:r>
              <a:rPr lang="en-IN" sz="1000" dirty="0" err="1"/>
              <a:t>href</a:t>
            </a:r>
            <a:r>
              <a:rPr lang="en-IN" sz="1000" dirty="0"/>
              <a:t>='/login']")));</a:t>
            </a:r>
          </a:p>
          <a:p>
            <a:pPr marL="0" indent="0">
              <a:buNone/>
            </a:pPr>
            <a:r>
              <a:rPr lang="en-IN" sz="1000" dirty="0"/>
              <a:t>  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loginButtonOnPage.Displayed</a:t>
            </a:r>
            <a:r>
              <a:rPr lang="en-IN" sz="1000" dirty="0"/>
              <a:t>, </a:t>
            </a:r>
            <a:r>
              <a:rPr lang="en-IN" sz="1000" dirty="0" err="1"/>
              <a:t>Is.True</a:t>
            </a:r>
            <a:r>
              <a:rPr lang="en-IN" sz="1000" dirty="0"/>
              <a:t>, "Login button is not displayed after logout");</a:t>
            </a:r>
          </a:p>
          <a:p>
            <a:pPr marL="0" indent="0">
              <a:buNone/>
            </a:pPr>
            <a:r>
              <a:rPr lang="en-IN" sz="1000" dirty="0"/>
              <a:t>  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9310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Navigation and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>
            <a:normAutofit/>
          </a:bodyPr>
          <a:lstStyle/>
          <a:p>
            <a:r>
              <a:rPr lang="en-US" b="1" dirty="0"/>
              <a:t>Test Name</a:t>
            </a:r>
          </a:p>
          <a:p>
            <a:pPr lvl="1"/>
            <a:r>
              <a:rPr lang="en-IN" dirty="0" err="1"/>
              <a:t>HomePage_NA_DisplayMultipleGameCards</a:t>
            </a:r>
            <a:endParaRPr lang="en-IN" dirty="0"/>
          </a:p>
          <a:p>
            <a:r>
              <a:rPr lang="en-US" b="1" dirty="0"/>
              <a:t>Steps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Navigate to the homepage.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Wait for the page to fully load.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Locate game cards on the page.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Check if there are multiple game cards.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Verify that each card contains an image with alt text.</a:t>
            </a:r>
          </a:p>
          <a:p>
            <a:r>
              <a:rPr lang="en-US" b="1" dirty="0"/>
              <a:t>Verification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Ensure there are multiple game cards displayed.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Confirm each card has a visible image with alt text.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836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Navigation and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263716"/>
            <a:ext cx="8946541" cy="5382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[Test]</a:t>
            </a:r>
          </a:p>
          <a:p>
            <a:pPr marL="0" indent="0">
              <a:buNone/>
            </a:pPr>
            <a:r>
              <a:rPr lang="en-IN" sz="1000" dirty="0"/>
              <a:t>public void </a:t>
            </a:r>
            <a:r>
              <a:rPr lang="en-IN" sz="1000" dirty="0" err="1"/>
              <a:t>HomePage_NA_DisplayMultipleGameCards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// Navigate to the home page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("https://zplusgame.com"); // Replace with the actual URL of the home page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").Equals("complete"));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Locate the game cards</a:t>
            </a:r>
          </a:p>
          <a:p>
            <a:pPr marL="0" indent="0">
              <a:buNone/>
            </a:pPr>
            <a:r>
              <a:rPr lang="en-IN" sz="1000" dirty="0"/>
              <a:t>    var </a:t>
            </a:r>
            <a:r>
              <a:rPr lang="en-IN" sz="1000" dirty="0" err="1"/>
              <a:t>cardElements</a:t>
            </a:r>
            <a:r>
              <a:rPr lang="en-IN" sz="1000" dirty="0"/>
              <a:t> = </a:t>
            </a:r>
            <a:r>
              <a:rPr lang="en-IN" sz="1000" dirty="0" err="1"/>
              <a:t>driver.FindElements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("a.w-52.h-44.block.bg-gray-200.border.border-gray-300.rounded-lg.overflow-hidden.shadow-md.transition-transform.duration-300.transform.hover\\:scale-105"));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Check if there are multiple cards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cardElements.Count</a:t>
            </a:r>
            <a:r>
              <a:rPr lang="en-IN" sz="1000" dirty="0"/>
              <a:t>, </a:t>
            </a:r>
            <a:r>
              <a:rPr lang="en-IN" sz="1000" dirty="0" err="1"/>
              <a:t>Is.GreaterThan</a:t>
            </a:r>
            <a:r>
              <a:rPr lang="en-IN" sz="1000" dirty="0"/>
              <a:t>(1), "The home page does not display multiple game cards.");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80326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Navigation and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10850"/>
            <a:ext cx="8946541" cy="52973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// Verify each card</a:t>
            </a:r>
          </a:p>
          <a:p>
            <a:pPr marL="0" indent="0">
              <a:buNone/>
            </a:pPr>
            <a:r>
              <a:rPr lang="en-IN" sz="1000" dirty="0"/>
              <a:t>    foreach (</a:t>
            </a:r>
            <a:r>
              <a:rPr lang="en-IN" sz="1000" dirty="0" err="1"/>
              <a:t>IWebElement</a:t>
            </a:r>
            <a:r>
              <a:rPr lang="en-IN" sz="1000" dirty="0"/>
              <a:t> card in </a:t>
            </a:r>
            <a:r>
              <a:rPr lang="en-IN" sz="1000" dirty="0" err="1"/>
              <a:t>cardElements</a:t>
            </a:r>
            <a:r>
              <a:rPr lang="en-IN" sz="1000" dirty="0"/>
              <a:t>)</a:t>
            </a:r>
          </a:p>
          <a:p>
            <a:pPr marL="0" indent="0">
              <a:buNone/>
            </a:pPr>
            <a:r>
              <a:rPr lang="en-IN" sz="1000" dirty="0"/>
              <a:t>    {</a:t>
            </a:r>
          </a:p>
          <a:p>
            <a:pPr marL="0" indent="0">
              <a:buNone/>
            </a:pPr>
            <a:r>
              <a:rPr lang="en-IN" sz="1000" dirty="0"/>
              <a:t>        // Verify the card contains an image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image = </a:t>
            </a:r>
            <a:r>
              <a:rPr lang="en-IN" sz="1000" dirty="0" err="1"/>
              <a:t>card.FindElement</a:t>
            </a:r>
            <a:r>
              <a:rPr lang="en-IN" sz="1000" dirty="0"/>
              <a:t>(</a:t>
            </a:r>
            <a:r>
              <a:rPr lang="en-IN" sz="1000" dirty="0" err="1"/>
              <a:t>By.TagName</a:t>
            </a:r>
            <a:r>
              <a:rPr lang="en-IN" sz="1000" dirty="0"/>
              <a:t>("</a:t>
            </a:r>
            <a:r>
              <a:rPr lang="en-IN" sz="1000" dirty="0" err="1"/>
              <a:t>img</a:t>
            </a:r>
            <a:r>
              <a:rPr lang="en-IN" sz="1000" dirty="0"/>
              <a:t>"));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Assert.Multiple</a:t>
            </a:r>
            <a:r>
              <a:rPr lang="en-IN" sz="1000" dirty="0"/>
              <a:t>(() =&gt;</a:t>
            </a:r>
          </a:p>
          <a:p>
            <a:pPr marL="0" indent="0">
              <a:buNone/>
            </a:pPr>
            <a:r>
              <a:rPr lang="en-IN" sz="1000" dirty="0"/>
              <a:t>        {</a:t>
            </a:r>
          </a:p>
          <a:p>
            <a:pPr marL="0" indent="0">
              <a:buNone/>
            </a:pPr>
            <a:r>
              <a:rPr lang="en-IN" sz="1000" dirty="0"/>
              <a:t>        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image.Displayed</a:t>
            </a:r>
            <a:r>
              <a:rPr lang="en-IN" sz="1000" dirty="0"/>
              <a:t>, </a:t>
            </a:r>
            <a:r>
              <a:rPr lang="en-IN" sz="1000" dirty="0" err="1"/>
              <a:t>Is.True</a:t>
            </a:r>
            <a:r>
              <a:rPr lang="en-IN" sz="1000" dirty="0"/>
              <a:t>, "Card image is not displayed.");</a:t>
            </a:r>
          </a:p>
          <a:p>
            <a:pPr marL="0" indent="0">
              <a:buNone/>
            </a:pPr>
            <a:r>
              <a:rPr lang="en-IN" sz="1000" dirty="0"/>
              <a:t>        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image.GetAttribute</a:t>
            </a:r>
            <a:r>
              <a:rPr lang="en-IN" sz="1000" dirty="0"/>
              <a:t>("alt"), </a:t>
            </a:r>
            <a:r>
              <a:rPr lang="en-IN" sz="1000" dirty="0" err="1"/>
              <a:t>Is.Not.Empty</a:t>
            </a:r>
            <a:r>
              <a:rPr lang="en-IN" sz="1000" dirty="0"/>
              <a:t>, "Card image does not have alt text.");</a:t>
            </a:r>
          </a:p>
          <a:p>
            <a:pPr marL="0" indent="0">
              <a:buNone/>
            </a:pPr>
            <a:r>
              <a:rPr lang="en-IN" sz="1000" dirty="0"/>
              <a:t>        });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6448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Navigation and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Test Name</a:t>
            </a:r>
          </a:p>
          <a:p>
            <a:pPr lvl="1"/>
            <a:r>
              <a:rPr lang="en-IN" dirty="0" err="1"/>
              <a:t>RpgCategory_NA_DisplayRpgGames</a:t>
            </a:r>
            <a:endParaRPr lang="en-IN" dirty="0"/>
          </a:p>
          <a:p>
            <a:r>
              <a:rPr lang="en-US" b="1" dirty="0"/>
              <a:t>Steps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Navigate to the RPG games category page.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Wait for the page to fully load.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Locate the RPG Games section and verify its visibility.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Locate and verify that game cards are displayed in the RPG Games section.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Check that each card contains an image with alt text.</a:t>
            </a:r>
          </a:p>
          <a:p>
            <a:r>
              <a:rPr lang="en-US" b="1" dirty="0"/>
              <a:t>Verification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Ensure the RPG Games section is visible.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Confirm that at least one RPG game card is present.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Verify that each card has a visible image with alt text.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240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Navigation and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263716"/>
            <a:ext cx="8946541" cy="5382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[Test]</a:t>
            </a:r>
          </a:p>
          <a:p>
            <a:pPr marL="0" indent="0">
              <a:buNone/>
            </a:pPr>
            <a:r>
              <a:rPr lang="en-IN" sz="1000" dirty="0"/>
              <a:t>public void </a:t>
            </a:r>
            <a:r>
              <a:rPr lang="en-IN" sz="1000" dirty="0" err="1"/>
              <a:t>RpgCategory_NA_DisplayRpgGames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// Navigate to the page with RPG games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("https://zplusgame.com/category/</a:t>
            </a:r>
            <a:r>
              <a:rPr lang="en-IN" sz="1000" dirty="0" err="1"/>
              <a:t>rpg</a:t>
            </a:r>
            <a:r>
              <a:rPr lang="en-IN" sz="1000" dirty="0"/>
              <a:t>"); 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").Equals("complete"));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Locate the RPG Games section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rpgSection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("/html/body/main/section/h2"));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that the section is displayed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rpgSection.Displayed</a:t>
            </a:r>
            <a:r>
              <a:rPr lang="en-IN" sz="1000" dirty="0"/>
              <a:t>, </a:t>
            </a:r>
            <a:r>
              <a:rPr lang="en-IN" sz="1000" dirty="0" err="1"/>
              <a:t>Is.True</a:t>
            </a:r>
            <a:r>
              <a:rPr lang="en-IN" sz="1000" dirty="0"/>
              <a:t>, "RPG Games section is not displayed.");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Locate the game cards within the RPG Games section</a:t>
            </a:r>
          </a:p>
          <a:p>
            <a:pPr marL="0" indent="0">
              <a:buNone/>
            </a:pPr>
            <a:r>
              <a:rPr lang="en-IN" sz="1000" dirty="0"/>
              <a:t>    var </a:t>
            </a:r>
            <a:r>
              <a:rPr lang="en-IN" sz="1000" dirty="0" err="1"/>
              <a:t>cardElements</a:t>
            </a:r>
            <a:r>
              <a:rPr lang="en-IN" sz="1000" dirty="0"/>
              <a:t> = </a:t>
            </a:r>
            <a:r>
              <a:rPr lang="en-IN" sz="1000" dirty="0" err="1"/>
              <a:t>driver.FindElements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("a.w-52.h-44.block.bg-gray-200.border.border-gray-300.rounded-lg.overflow-hidden.shadow-md.transition-transform.duration-300.transform.hover\\:scale-105"));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5234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Navigation and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10850"/>
            <a:ext cx="8946541" cy="52973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   // Verify that the correct number of cards are present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cardElements.Count</a:t>
            </a:r>
            <a:r>
              <a:rPr lang="en-IN" sz="1000" dirty="0"/>
              <a:t>, </a:t>
            </a:r>
            <a:r>
              <a:rPr lang="en-IN" sz="1000" dirty="0" err="1"/>
              <a:t>Is.GreaterThan</a:t>
            </a:r>
            <a:r>
              <a:rPr lang="en-IN" sz="1000" dirty="0"/>
              <a:t>(0), "No RPG game cards are displayed.");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each game card</a:t>
            </a:r>
          </a:p>
          <a:p>
            <a:pPr marL="0" indent="0">
              <a:buNone/>
            </a:pPr>
            <a:r>
              <a:rPr lang="en-IN" sz="1000" dirty="0"/>
              <a:t>    foreach (</a:t>
            </a:r>
            <a:r>
              <a:rPr lang="en-IN" sz="1000" dirty="0" err="1"/>
              <a:t>IWebElement</a:t>
            </a:r>
            <a:r>
              <a:rPr lang="en-IN" sz="1000" dirty="0"/>
              <a:t> card in </a:t>
            </a:r>
            <a:r>
              <a:rPr lang="en-IN" sz="1000" dirty="0" err="1"/>
              <a:t>cardElements</a:t>
            </a:r>
            <a:r>
              <a:rPr lang="en-IN" sz="1000" dirty="0"/>
              <a:t>)</a:t>
            </a:r>
          </a:p>
          <a:p>
            <a:pPr marL="0" indent="0">
              <a:buNone/>
            </a:pPr>
            <a:r>
              <a:rPr lang="en-IN" sz="1000" dirty="0"/>
              <a:t>    {</a:t>
            </a:r>
          </a:p>
          <a:p>
            <a:pPr marL="0" indent="0">
              <a:buNone/>
            </a:pPr>
            <a:r>
              <a:rPr lang="en-IN" sz="1000" dirty="0"/>
              <a:t>        // Verify the card contains an image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IWebElement</a:t>
            </a:r>
            <a:r>
              <a:rPr lang="en-IN" sz="1000" dirty="0"/>
              <a:t> image = </a:t>
            </a:r>
            <a:r>
              <a:rPr lang="en-IN" sz="1000" dirty="0" err="1"/>
              <a:t>card.FindElement</a:t>
            </a:r>
            <a:r>
              <a:rPr lang="en-IN" sz="1000" dirty="0"/>
              <a:t>(</a:t>
            </a:r>
            <a:r>
              <a:rPr lang="en-IN" sz="1000" dirty="0" err="1"/>
              <a:t>By.TagName</a:t>
            </a:r>
            <a:r>
              <a:rPr lang="en-IN" sz="1000" dirty="0"/>
              <a:t>("</a:t>
            </a:r>
            <a:r>
              <a:rPr lang="en-IN" sz="1000" dirty="0" err="1"/>
              <a:t>img</a:t>
            </a:r>
            <a:r>
              <a:rPr lang="en-IN" sz="1000" dirty="0"/>
              <a:t>"));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Assert.Multiple</a:t>
            </a:r>
            <a:r>
              <a:rPr lang="en-IN" sz="1000" dirty="0"/>
              <a:t>(() =&gt;</a:t>
            </a:r>
          </a:p>
          <a:p>
            <a:pPr marL="0" indent="0">
              <a:buNone/>
            </a:pPr>
            <a:r>
              <a:rPr lang="en-IN" sz="1000" dirty="0"/>
              <a:t>        {</a:t>
            </a:r>
          </a:p>
          <a:p>
            <a:pPr marL="0" indent="0">
              <a:buNone/>
            </a:pPr>
            <a:r>
              <a:rPr lang="en-IN" sz="1000" dirty="0"/>
              <a:t>        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image.Displayed</a:t>
            </a:r>
            <a:r>
              <a:rPr lang="en-IN" sz="1000" dirty="0"/>
              <a:t>, </a:t>
            </a:r>
            <a:r>
              <a:rPr lang="en-IN" sz="1000" dirty="0" err="1"/>
              <a:t>Is.True</a:t>
            </a:r>
            <a:r>
              <a:rPr lang="en-IN" sz="1000" dirty="0"/>
              <a:t>, "Card image is not displayed.");</a:t>
            </a:r>
          </a:p>
          <a:p>
            <a:pPr marL="0" indent="0">
              <a:buNone/>
            </a:pPr>
            <a:r>
              <a:rPr lang="en-IN" sz="1000" dirty="0"/>
              <a:t>        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image.GetAttribute</a:t>
            </a:r>
            <a:r>
              <a:rPr lang="en-IN" sz="1000" dirty="0"/>
              <a:t>("alt"), </a:t>
            </a:r>
            <a:r>
              <a:rPr lang="en-IN" sz="1000" dirty="0" err="1"/>
              <a:t>Is.Not.Empty</a:t>
            </a:r>
            <a:r>
              <a:rPr lang="en-IN" sz="1000" dirty="0"/>
              <a:t>, "Card image does not have alt text.");</a:t>
            </a:r>
          </a:p>
          <a:p>
            <a:pPr marL="0" indent="0">
              <a:buNone/>
            </a:pPr>
            <a:r>
              <a:rPr lang="en-IN" sz="1000" dirty="0"/>
              <a:t>        });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 </a:t>
            </a:r>
          </a:p>
          <a:p>
            <a:pPr marL="0" indent="0">
              <a:buNone/>
            </a:pPr>
            <a:r>
              <a:rPr lang="en-IN" sz="1000" dirty="0"/>
              <a:t>    }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599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F778-626B-CF52-75D9-AD38356B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E910-7142-927E-0013-B7692FAE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dirty="0"/>
              <a:t>Ensure website functionality across key features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Maintain consistent user experience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Quickly identify potential bugs or issues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Support efficient regression testing during updates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Validate proper error handling and edge cases</a:t>
            </a:r>
          </a:p>
        </p:txBody>
      </p:sp>
    </p:spTree>
    <p:extLst>
      <p:ext uri="{BB962C8B-B14F-4D97-AF65-F5344CB8AC3E}">
        <p14:creationId xmlns:p14="http://schemas.microsoft.com/office/powerpoint/2010/main" val="738118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Navigation and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Test Name</a:t>
            </a:r>
          </a:p>
          <a:p>
            <a:pPr lvl="1"/>
            <a:r>
              <a:rPr lang="en-IN" dirty="0" err="1"/>
              <a:t>GamePage_ArcherHero_Successful</a:t>
            </a:r>
            <a:endParaRPr lang="en-IN" dirty="0"/>
          </a:p>
          <a:p>
            <a:r>
              <a:rPr lang="en-US" b="1" dirty="0"/>
              <a:t>Steps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Navigate to the Archer Hero game page.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Verify the page title and header text.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Check the game description is displayed and contains expected text.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Confirm the game embed (</a:t>
            </a:r>
            <a:r>
              <a:rPr lang="en-US" dirty="0" err="1"/>
              <a:t>iframe</a:t>
            </a:r>
            <a:r>
              <a:rPr lang="en-US" dirty="0"/>
              <a:t>) is displayed and has the correct </a:t>
            </a:r>
            <a:r>
              <a:rPr lang="en-US" dirty="0" err="1"/>
              <a:t>src</a:t>
            </a:r>
            <a:r>
              <a:rPr lang="en-US" dirty="0"/>
              <a:t> attribute.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Verify the "How to Play" section has the correct number of items and texts.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Ensure the "Instructions" section contains all expected items and texts.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Validate the "Rating" section displays the correct rating.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Check the "Comments" section text.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Verify the category links are present and correctly labeled.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Ensure the "Similar Games" section displays the expected number of games, each with an image having alt text and a valid </a:t>
            </a:r>
            <a:r>
              <a:rPr lang="en-US" dirty="0" err="1"/>
              <a:t>src</a:t>
            </a:r>
            <a:r>
              <a:rPr lang="en-US" dirty="0"/>
              <a:t> attribute.</a:t>
            </a:r>
          </a:p>
        </p:txBody>
      </p:sp>
    </p:spTree>
    <p:extLst>
      <p:ext uri="{BB962C8B-B14F-4D97-AF65-F5344CB8AC3E}">
        <p14:creationId xmlns:p14="http://schemas.microsoft.com/office/powerpoint/2010/main" val="1674234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Navigation and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>
            <a:normAutofit/>
          </a:bodyPr>
          <a:lstStyle/>
          <a:p>
            <a:r>
              <a:rPr lang="en-US" b="1" dirty="0"/>
              <a:t>Test Name</a:t>
            </a:r>
          </a:p>
          <a:p>
            <a:pPr lvl="1"/>
            <a:r>
              <a:rPr lang="en-IN" dirty="0" err="1"/>
              <a:t>GamePage_ArcherHero_Successful</a:t>
            </a:r>
            <a:endParaRPr lang="en-IN" dirty="0"/>
          </a:p>
          <a:p>
            <a:r>
              <a:rPr lang="en-US" b="1" dirty="0"/>
              <a:t>Verification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page title and header should match expected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game description, embed, and sections (How to Play, Instructions, Rating, Comments) should be present and correctly populated.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Category links and similar games should be correctly displayed with the right number and attributes.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9798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Navigation and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263716"/>
            <a:ext cx="8946541" cy="5382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[Test]</a:t>
            </a:r>
          </a:p>
          <a:p>
            <a:pPr marL="0" indent="0">
              <a:buNone/>
            </a:pPr>
            <a:r>
              <a:rPr lang="en-IN" sz="1000" dirty="0"/>
              <a:t>public void </a:t>
            </a:r>
            <a:r>
              <a:rPr lang="en-IN" sz="1000" dirty="0" err="1"/>
              <a:t>GamePage_NA_Succesfull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// Navigate to the Archer Hero game page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("https://zplusgame.com/game/archer-hero"); 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Page Title and Header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driver.Title</a:t>
            </a:r>
            <a:r>
              <a:rPr lang="en-IN" sz="1000" dirty="0"/>
              <a:t>, </a:t>
            </a:r>
            <a:r>
              <a:rPr lang="en-IN" sz="1000" dirty="0" err="1"/>
              <a:t>Is.EqualTo</a:t>
            </a:r>
            <a:r>
              <a:rPr lang="en-IN" sz="1000" dirty="0"/>
              <a:t>("Archer Hero - Play Free on Z Plus Game"));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header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("body &gt; main &gt; div &gt; div.col-span-1.md\\:col-span-8 &gt; h1"));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header.Text</a:t>
            </a:r>
            <a:r>
              <a:rPr lang="en-IN" sz="1000" dirty="0"/>
              <a:t>, </a:t>
            </a:r>
            <a:r>
              <a:rPr lang="en-IN" sz="1000" dirty="0" err="1"/>
              <a:t>Is.EqualTo</a:t>
            </a:r>
            <a:r>
              <a:rPr lang="en-IN" sz="1000" dirty="0"/>
              <a:t>("Archer Hero"));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Game Description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description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("body &gt; main &gt; div &gt; div.col-span-1.md\\:col-span-8 &gt; p"));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description.Displayed</a:t>
            </a:r>
            <a:r>
              <a:rPr lang="en-IN" sz="1000" dirty="0"/>
              <a:t>, </a:t>
            </a:r>
            <a:r>
              <a:rPr lang="en-IN" sz="1000" dirty="0" err="1"/>
              <a:t>Is.True</a:t>
            </a:r>
            <a:r>
              <a:rPr lang="en-IN" sz="1000" dirty="0"/>
              <a:t>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description.Text</a:t>
            </a:r>
            <a:r>
              <a:rPr lang="en-IN" sz="1000" dirty="0"/>
              <a:t>, </a:t>
            </a:r>
            <a:r>
              <a:rPr lang="en-IN" sz="1000" dirty="0" err="1"/>
              <a:t>Does.Contain</a:t>
            </a:r>
            <a:r>
              <a:rPr lang="en-IN" sz="1000" dirty="0"/>
              <a:t>("In Archer Hero, we offer you the chance to step into the realm of mysticism and magic"));</a:t>
            </a:r>
          </a:p>
          <a:p>
            <a:pPr marL="0" indent="0">
              <a:buNone/>
            </a:pPr>
            <a:r>
              <a:rPr lang="en-IN" sz="1000" dirty="0"/>
              <a:t>    // Verify Game Embed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iframe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</a:t>
            </a:r>
            <a:r>
              <a:rPr lang="en-IN" sz="1000" dirty="0" err="1"/>
              <a:t>iframe</a:t>
            </a:r>
            <a:r>
              <a:rPr lang="en-IN" sz="1000" dirty="0"/>
              <a:t>[</a:t>
            </a:r>
            <a:r>
              <a:rPr lang="en-IN" sz="1000" dirty="0" err="1"/>
              <a:t>src</a:t>
            </a:r>
            <a:r>
              <a:rPr lang="en-IN" sz="1000" dirty="0"/>
              <a:t>*='archer-hero']"));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iframe.Displayed</a:t>
            </a:r>
            <a:r>
              <a:rPr lang="en-IN" sz="1000" dirty="0"/>
              <a:t>, </a:t>
            </a:r>
            <a:r>
              <a:rPr lang="en-IN" sz="1000" dirty="0" err="1"/>
              <a:t>Is.True</a:t>
            </a:r>
            <a:r>
              <a:rPr lang="en-IN" sz="1000" dirty="0"/>
              <a:t>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iframe.GetAttribute</a:t>
            </a:r>
            <a:r>
              <a:rPr lang="en-IN" sz="1000" dirty="0"/>
              <a:t>("</a:t>
            </a:r>
            <a:r>
              <a:rPr lang="en-IN" sz="1000" dirty="0" err="1"/>
              <a:t>src</a:t>
            </a:r>
            <a:r>
              <a:rPr lang="en-IN" sz="1000" dirty="0"/>
              <a:t>"), </a:t>
            </a:r>
            <a:r>
              <a:rPr lang="en-IN" sz="1000" dirty="0" err="1"/>
              <a:t>Is.EqualTo</a:t>
            </a:r>
            <a:r>
              <a:rPr lang="en-IN" sz="1000" dirty="0"/>
              <a:t>("https://www.onlinegames.io/games/2023/unity/archer-hero/index.html"));</a:t>
            </a:r>
          </a:p>
        </p:txBody>
      </p:sp>
    </p:spTree>
    <p:extLst>
      <p:ext uri="{BB962C8B-B14F-4D97-AF65-F5344CB8AC3E}">
        <p14:creationId xmlns:p14="http://schemas.microsoft.com/office/powerpoint/2010/main" val="2840254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Navigation and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10850"/>
            <a:ext cx="8946541" cy="52973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// Verify How to Play Section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howToPlaySection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("//h2[text()='How to Play']/following-sibling::</a:t>
            </a:r>
            <a:r>
              <a:rPr lang="en-IN" sz="1000" dirty="0" err="1"/>
              <a:t>ul</a:t>
            </a:r>
            <a:r>
              <a:rPr lang="en-IN" sz="1000" dirty="0"/>
              <a:t>"));</a:t>
            </a:r>
          </a:p>
          <a:p>
            <a:pPr marL="0" indent="0">
              <a:buNone/>
            </a:pPr>
            <a:r>
              <a:rPr lang="en-IN" sz="1000" dirty="0"/>
              <a:t>    var </a:t>
            </a:r>
            <a:r>
              <a:rPr lang="en-IN" sz="1000" dirty="0" err="1"/>
              <a:t>howToPlayItems</a:t>
            </a:r>
            <a:r>
              <a:rPr lang="en-IN" sz="1000" dirty="0"/>
              <a:t> = </a:t>
            </a:r>
            <a:r>
              <a:rPr lang="en-IN" sz="1000" dirty="0" err="1"/>
              <a:t>howToPlaySection.FindElements</a:t>
            </a:r>
            <a:r>
              <a:rPr lang="en-IN" sz="1000" dirty="0"/>
              <a:t>(</a:t>
            </a:r>
            <a:r>
              <a:rPr lang="en-IN" sz="1000" dirty="0" err="1"/>
              <a:t>By.TagName</a:t>
            </a:r>
            <a:r>
              <a:rPr lang="en-IN" sz="1000" dirty="0"/>
              <a:t>("li"));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howToPlayItems.Count</a:t>
            </a:r>
            <a:r>
              <a:rPr lang="en-IN" sz="1000" dirty="0"/>
              <a:t>, </a:t>
            </a:r>
            <a:r>
              <a:rPr lang="en-IN" sz="1000" dirty="0" err="1"/>
              <a:t>Is.EqualTo</a:t>
            </a:r>
            <a:r>
              <a:rPr lang="en-IN" sz="1000" dirty="0"/>
              <a:t>(2));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howToPlayItems</a:t>
            </a:r>
            <a:r>
              <a:rPr lang="en-IN" sz="1000" dirty="0"/>
              <a:t>[0].Text, </a:t>
            </a:r>
            <a:r>
              <a:rPr lang="en-IN" sz="1000" dirty="0" err="1"/>
              <a:t>Is.EqualTo</a:t>
            </a:r>
            <a:r>
              <a:rPr lang="en-IN" sz="1000" dirty="0"/>
              <a:t>("Use the WASD or arrow keys to move your character."));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howToPlayItems</a:t>
            </a:r>
            <a:r>
              <a:rPr lang="en-IN" sz="1000" dirty="0"/>
              <a:t>[1].Text, </a:t>
            </a:r>
            <a:r>
              <a:rPr lang="en-IN" sz="1000" dirty="0" err="1"/>
              <a:t>Is.EqualTo</a:t>
            </a:r>
            <a:r>
              <a:rPr lang="en-IN" sz="1000" dirty="0"/>
              <a:t>("Press the spacebar to unleash your fire attack."));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Instructions Section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instructionsSection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("//h2[text()='Instructions']/following-sibling::</a:t>
            </a:r>
            <a:r>
              <a:rPr lang="en-IN" sz="1000" dirty="0" err="1"/>
              <a:t>ul</a:t>
            </a:r>
            <a:r>
              <a:rPr lang="en-IN" sz="1000" dirty="0"/>
              <a:t>"));</a:t>
            </a:r>
          </a:p>
          <a:p>
            <a:pPr marL="0" indent="0">
              <a:buNone/>
            </a:pPr>
            <a:r>
              <a:rPr lang="en-IN" sz="1000" dirty="0"/>
              <a:t>    var </a:t>
            </a:r>
            <a:r>
              <a:rPr lang="en-IN" sz="1000" dirty="0" err="1"/>
              <a:t>instructionsItems</a:t>
            </a:r>
            <a:r>
              <a:rPr lang="en-IN" sz="1000" dirty="0"/>
              <a:t> = </a:t>
            </a:r>
            <a:r>
              <a:rPr lang="en-IN" sz="1000" dirty="0" err="1"/>
              <a:t>instructionsSection.FindElements</a:t>
            </a:r>
            <a:r>
              <a:rPr lang="en-IN" sz="1000" dirty="0"/>
              <a:t>(</a:t>
            </a:r>
            <a:r>
              <a:rPr lang="en-IN" sz="1000" dirty="0" err="1"/>
              <a:t>By.TagName</a:t>
            </a:r>
            <a:r>
              <a:rPr lang="en-IN" sz="1000" dirty="0"/>
              <a:t>("li"));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instructionsItems.Count</a:t>
            </a:r>
            <a:r>
              <a:rPr lang="en-IN" sz="1000" dirty="0"/>
              <a:t>, </a:t>
            </a:r>
            <a:r>
              <a:rPr lang="en-IN" sz="1000" dirty="0" err="1"/>
              <a:t>Is.EqualTo</a:t>
            </a:r>
            <a:r>
              <a:rPr lang="en-IN" sz="1000" dirty="0"/>
              <a:t>(10)); // Ensure all items are present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instructionsItems</a:t>
            </a:r>
            <a:r>
              <a:rPr lang="en-IN" sz="1000" dirty="0"/>
              <a:t>[0].Text, </a:t>
            </a:r>
            <a:r>
              <a:rPr lang="en-IN" sz="1000" dirty="0" err="1"/>
              <a:t>Is.EqualTo</a:t>
            </a:r>
            <a:r>
              <a:rPr lang="en-IN" sz="1000" dirty="0"/>
              <a:t>("Tracking game on the vast grassy plain."));</a:t>
            </a:r>
          </a:p>
          <a:p>
            <a:pPr marL="0" indent="0">
              <a:buNone/>
            </a:pPr>
            <a:r>
              <a:rPr lang="en-IN" sz="1000" dirty="0"/>
              <a:t>    // Verify Rating Section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ratingSection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("//h2[text()='Rating']/following-sibling::p"));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ratingSection.Text</a:t>
            </a:r>
            <a:r>
              <a:rPr lang="en-IN" sz="1000" dirty="0"/>
              <a:t>, </a:t>
            </a:r>
            <a:r>
              <a:rPr lang="en-IN" sz="1000" dirty="0" err="1"/>
              <a:t>Is.EqualTo</a:t>
            </a:r>
            <a:r>
              <a:rPr lang="en-IN" sz="1000" dirty="0"/>
              <a:t>("Rating: 4.38"));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Comments Section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commentsSection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("//h2[text()='Comments']/following-sibling::p"));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commentsSection.Text</a:t>
            </a:r>
            <a:r>
              <a:rPr lang="en-IN" sz="1000" dirty="0"/>
              <a:t>, </a:t>
            </a:r>
            <a:r>
              <a:rPr lang="en-IN" sz="1000" dirty="0" err="1"/>
              <a:t>Is.EqualTo</a:t>
            </a:r>
            <a:r>
              <a:rPr lang="en-IN" sz="1000" dirty="0"/>
              <a:t>("No comments yet."));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99183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Navigation and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10850"/>
            <a:ext cx="8946541" cy="52973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// Verify Categories</a:t>
            </a:r>
          </a:p>
          <a:p>
            <a:pPr marL="0" indent="0">
              <a:buNone/>
            </a:pPr>
            <a:r>
              <a:rPr lang="en-IN" sz="1000" dirty="0"/>
              <a:t>    var </a:t>
            </a:r>
            <a:r>
              <a:rPr lang="en-IN" sz="1000" dirty="0" err="1"/>
              <a:t>categoryLinks</a:t>
            </a:r>
            <a:r>
              <a:rPr lang="en-IN" sz="1000" dirty="0"/>
              <a:t> = </a:t>
            </a:r>
            <a:r>
              <a:rPr lang="en-IN" sz="1000" dirty="0" err="1"/>
              <a:t>driver.FindElements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("a.rounded-md.bg-yellow-400"));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categoryLinks.Count</a:t>
            </a:r>
            <a:r>
              <a:rPr lang="en-IN" sz="1000" dirty="0"/>
              <a:t>, </a:t>
            </a:r>
            <a:r>
              <a:rPr lang="en-IN" sz="1000" dirty="0" err="1"/>
              <a:t>Is.EqualTo</a:t>
            </a:r>
            <a:r>
              <a:rPr lang="en-IN" sz="1000" dirty="0"/>
              <a:t>(3)); // Ensure there are 3 category links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categoryLinks</a:t>
            </a:r>
            <a:r>
              <a:rPr lang="en-IN" sz="1000" dirty="0"/>
              <a:t>[0].Text, </a:t>
            </a:r>
            <a:r>
              <a:rPr lang="en-IN" sz="1000" dirty="0" err="1"/>
              <a:t>Is.EqualTo</a:t>
            </a:r>
            <a:r>
              <a:rPr lang="en-IN" sz="1000" dirty="0"/>
              <a:t>("Action"));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categoryLinks</a:t>
            </a:r>
            <a:r>
              <a:rPr lang="en-IN" sz="1000" dirty="0"/>
              <a:t>[1].Text, </a:t>
            </a:r>
            <a:r>
              <a:rPr lang="en-IN" sz="1000" dirty="0" err="1"/>
              <a:t>Is.EqualTo</a:t>
            </a:r>
            <a:r>
              <a:rPr lang="en-IN" sz="1000" dirty="0"/>
              <a:t>("Adventure"));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categoryLinks</a:t>
            </a:r>
            <a:r>
              <a:rPr lang="en-IN" sz="1000" dirty="0"/>
              <a:t>[2].Text, </a:t>
            </a:r>
            <a:r>
              <a:rPr lang="en-IN" sz="1000" dirty="0" err="1"/>
              <a:t>Is.EqualTo</a:t>
            </a:r>
            <a:r>
              <a:rPr lang="en-IN" sz="1000" dirty="0"/>
              <a:t>("RPG")        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Similar Games</a:t>
            </a:r>
          </a:p>
          <a:p>
            <a:pPr marL="0" indent="0">
              <a:buNone/>
            </a:pPr>
            <a:r>
              <a:rPr lang="en-IN" sz="1000" dirty="0"/>
              <a:t>    var </a:t>
            </a:r>
            <a:r>
              <a:rPr lang="en-IN" sz="1000" dirty="0" err="1"/>
              <a:t>similarGames</a:t>
            </a:r>
            <a:r>
              <a:rPr lang="en-IN" sz="1000" dirty="0"/>
              <a:t> = </a:t>
            </a:r>
            <a:r>
              <a:rPr lang="en-IN" sz="1000" dirty="0" err="1"/>
              <a:t>driver.FindElements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("a.w-28.h-28.block"));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similarGames.Count</a:t>
            </a:r>
            <a:r>
              <a:rPr lang="en-IN" sz="1000" dirty="0"/>
              <a:t>, </a:t>
            </a:r>
            <a:r>
              <a:rPr lang="en-IN" sz="1000" dirty="0" err="1"/>
              <a:t>Is.EqualTo</a:t>
            </a:r>
            <a:r>
              <a:rPr lang="en-IN" sz="1000" dirty="0"/>
              <a:t>(10)); // Ensure there are 10 similar games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foreach (</a:t>
            </a:r>
            <a:r>
              <a:rPr lang="en-IN" sz="1000" dirty="0" err="1"/>
              <a:t>IWebElement</a:t>
            </a:r>
            <a:r>
              <a:rPr lang="en-IN" sz="1000" dirty="0"/>
              <a:t> game in </a:t>
            </a:r>
            <a:r>
              <a:rPr lang="en-IN" sz="1000" dirty="0" err="1"/>
              <a:t>similarGames</a:t>
            </a:r>
            <a:r>
              <a:rPr lang="en-IN" sz="1000" dirty="0"/>
              <a:t>)</a:t>
            </a:r>
          </a:p>
          <a:p>
            <a:pPr marL="0" indent="0">
              <a:buNone/>
            </a:pPr>
            <a:r>
              <a:rPr lang="en-IN" sz="1000" dirty="0"/>
              <a:t>    {</a:t>
            </a:r>
          </a:p>
          <a:p>
            <a:pPr marL="0" indent="0">
              <a:buNone/>
            </a:pPr>
            <a:r>
              <a:rPr lang="en-IN" sz="1000" dirty="0"/>
              <a:t>        var </a:t>
            </a:r>
            <a:r>
              <a:rPr lang="en-IN" sz="1000" dirty="0" err="1"/>
              <a:t>img</a:t>
            </a:r>
            <a:r>
              <a:rPr lang="en-IN" sz="1000" dirty="0"/>
              <a:t> = </a:t>
            </a:r>
            <a:r>
              <a:rPr lang="en-IN" sz="1000" dirty="0" err="1"/>
              <a:t>game.FindElement</a:t>
            </a:r>
            <a:r>
              <a:rPr lang="en-IN" sz="1000" dirty="0"/>
              <a:t>(</a:t>
            </a:r>
            <a:r>
              <a:rPr lang="en-IN" sz="1000" dirty="0" err="1"/>
              <a:t>By.TagName</a:t>
            </a:r>
            <a:r>
              <a:rPr lang="en-IN" sz="1000" dirty="0"/>
              <a:t>("</a:t>
            </a:r>
            <a:r>
              <a:rPr lang="en-IN" sz="1000" dirty="0" err="1"/>
              <a:t>img</a:t>
            </a:r>
            <a:r>
              <a:rPr lang="en-IN" sz="1000" dirty="0"/>
              <a:t>"));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img.Displayed</a:t>
            </a:r>
            <a:r>
              <a:rPr lang="en-IN" sz="1000" dirty="0"/>
              <a:t>, </a:t>
            </a:r>
            <a:r>
              <a:rPr lang="en-IN" sz="1000" dirty="0" err="1"/>
              <a:t>Is.True</a:t>
            </a:r>
            <a:r>
              <a:rPr lang="en-IN" sz="1000" dirty="0"/>
              <a:t>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img.GetAttribute</a:t>
            </a:r>
            <a:r>
              <a:rPr lang="en-IN" sz="1000" dirty="0"/>
              <a:t>("alt"), </a:t>
            </a:r>
            <a:r>
              <a:rPr lang="en-IN" sz="1000" dirty="0" err="1"/>
              <a:t>Is.Not.Empty</a:t>
            </a:r>
            <a:r>
              <a:rPr lang="en-IN" sz="1000" dirty="0"/>
              <a:t>);</a:t>
            </a:r>
          </a:p>
          <a:p>
            <a:pPr marL="0" indent="0">
              <a:buNone/>
            </a:pPr>
            <a:r>
              <a:rPr lang="en-IN" sz="1000" dirty="0"/>
              <a:t>    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img.GetAttribute</a:t>
            </a:r>
            <a:r>
              <a:rPr lang="en-IN" sz="1000" dirty="0"/>
              <a:t>("</a:t>
            </a:r>
            <a:r>
              <a:rPr lang="en-IN" sz="1000" dirty="0" err="1"/>
              <a:t>src</a:t>
            </a:r>
            <a:r>
              <a:rPr lang="en-IN" sz="1000" dirty="0"/>
              <a:t>"), </a:t>
            </a:r>
            <a:r>
              <a:rPr lang="en-IN" sz="1000" dirty="0" err="1"/>
              <a:t>Does.Contain</a:t>
            </a:r>
            <a:r>
              <a:rPr lang="en-IN" sz="1000" dirty="0"/>
              <a:t>("/_next/</a:t>
            </a:r>
            <a:r>
              <a:rPr lang="en-IN" sz="1000" dirty="0" err="1"/>
              <a:t>image?url</a:t>
            </a:r>
            <a:r>
              <a:rPr lang="en-IN" sz="1000" dirty="0"/>
              <a:t>="));</a:t>
            </a:r>
          </a:p>
          <a:p>
            <a:pPr marL="0" indent="0">
              <a:buNone/>
            </a:pPr>
            <a:r>
              <a:rPr lang="en-IN" sz="1000" dirty="0"/>
              <a:t>    }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248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Search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1472"/>
            <a:ext cx="8946541" cy="495692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Test Name</a:t>
            </a:r>
          </a:p>
          <a:p>
            <a:pPr lvl="1"/>
            <a:r>
              <a:rPr lang="en-IN" dirty="0" err="1"/>
              <a:t>SearchPage_ArcherHero_DisplaySearchResults</a:t>
            </a:r>
            <a:endParaRPr lang="en-IN" dirty="0"/>
          </a:p>
          <a:p>
            <a:r>
              <a:rPr lang="en-US" b="1" dirty="0"/>
              <a:t>Steps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Navigate to the homepage.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Enter "Archer Hero" in the search input and submit the search.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Wait for the search results to be displayed.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Verify that the search results section is visible.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Locate and verify that game cards are displayed in the search results.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Check that each game card contains an image with alt text.</a:t>
            </a:r>
          </a:p>
          <a:p>
            <a:r>
              <a:rPr lang="en-US" b="1" dirty="0"/>
              <a:t>Verification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Ensure the search results section is displayed.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Confirm that at least one game card is present.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Verify that each card has a visible image with alt text.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122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Search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263716"/>
            <a:ext cx="8946541" cy="538218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 [Test]</a:t>
            </a:r>
          </a:p>
          <a:p>
            <a:pPr marL="0" indent="0">
              <a:buNone/>
            </a:pPr>
            <a:r>
              <a:rPr lang="en-IN" sz="1000" dirty="0"/>
              <a:t>        public void </a:t>
            </a:r>
            <a:r>
              <a:rPr lang="en-IN" sz="1000" dirty="0" err="1"/>
              <a:t>SearchPage_ArcherHero_DisplaySearchResults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        {</a:t>
            </a:r>
          </a:p>
          <a:p>
            <a:pPr marL="0" indent="0">
              <a:buNone/>
            </a:pPr>
            <a:r>
              <a:rPr lang="en-IN" sz="1000" dirty="0"/>
              <a:t>            // Navigate to the search page</a:t>
            </a:r>
          </a:p>
          <a:p>
            <a:pPr marL="0" indent="0">
              <a:buNone/>
            </a:pPr>
            <a:r>
              <a:rPr lang="en-IN" sz="1000" dirty="0"/>
              <a:t>        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("https://zplusgame.com");</a:t>
            </a:r>
          </a:p>
          <a:p>
            <a:pPr marL="0" indent="0">
              <a:buNone/>
            </a:pPr>
            <a:r>
              <a:rPr lang="en-IN" sz="1000" dirty="0"/>
              <a:t>        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          </a:t>
            </a:r>
            <a:r>
              <a:rPr lang="en-IN" sz="1000" dirty="0" err="1"/>
              <a:t>wait.Until</a:t>
            </a:r>
            <a:r>
              <a:rPr lang="en-IN" sz="1000" dirty="0"/>
              <a:t>(driver =&gt;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").Equals("complete"));</a:t>
            </a:r>
          </a:p>
          <a:p>
            <a:pPr marL="0" indent="0">
              <a:buNone/>
            </a:pPr>
            <a:r>
              <a:rPr lang="en-IN" sz="1000" dirty="0"/>
              <a:t>            // Locate the search input and perform a search for a game</a:t>
            </a:r>
          </a:p>
          <a:p>
            <a:pPr marL="0" indent="0">
              <a:buNone/>
            </a:pPr>
            <a:r>
              <a:rPr lang="en-IN" sz="1000" dirty="0"/>
              <a:t>    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searchInput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By.Id</a:t>
            </a:r>
            <a:r>
              <a:rPr lang="en-IN" sz="1000" dirty="0"/>
              <a:t>("game"));</a:t>
            </a:r>
          </a:p>
          <a:p>
            <a:pPr marL="0" indent="0">
              <a:buNone/>
            </a:pPr>
            <a:r>
              <a:rPr lang="en-IN" sz="1000" dirty="0"/>
              <a:t>            </a:t>
            </a:r>
            <a:r>
              <a:rPr lang="en-IN" sz="1000" dirty="0" err="1"/>
              <a:t>searchInput.SendKeys</a:t>
            </a:r>
            <a:r>
              <a:rPr lang="en-IN" sz="1000" dirty="0"/>
              <a:t>("Archer Hero");</a:t>
            </a:r>
          </a:p>
          <a:p>
            <a:pPr marL="0" indent="0">
              <a:buNone/>
            </a:pPr>
            <a:r>
              <a:rPr lang="en-IN" sz="1000" dirty="0"/>
              <a:t>            </a:t>
            </a:r>
            <a:r>
              <a:rPr lang="en-IN" sz="1000" dirty="0" err="1"/>
              <a:t>searchInput.SendKeys</a:t>
            </a:r>
            <a:r>
              <a:rPr lang="en-IN" sz="1000" dirty="0"/>
              <a:t>(</a:t>
            </a:r>
            <a:r>
              <a:rPr lang="en-IN" sz="1000" dirty="0" err="1"/>
              <a:t>Keys.Enter</a:t>
            </a:r>
            <a:r>
              <a:rPr lang="en-IN" sz="1000" dirty="0"/>
              <a:t>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     // Wait until the search results are displayed</a:t>
            </a:r>
          </a:p>
          <a:p>
            <a:pPr marL="0" indent="0">
              <a:buNone/>
            </a:pPr>
            <a:r>
              <a:rPr lang="en-IN" sz="1000" dirty="0"/>
              <a:t>            </a:t>
            </a:r>
            <a:r>
              <a:rPr lang="en-IN" sz="1000" dirty="0" err="1"/>
              <a:t>wait.Until</a:t>
            </a:r>
            <a:r>
              <a:rPr lang="en-IN" sz="1000" dirty="0"/>
              <a:t>(driver =&gt;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("//h2[contains(text(),'Search Results')]")).Displayed);</a:t>
            </a:r>
          </a:p>
          <a:p>
            <a:pPr marL="0" indent="0">
              <a:buNone/>
            </a:pPr>
            <a:r>
              <a:rPr lang="en-IN" sz="1000" dirty="0"/>
              <a:t>            // Locate the search results section</a:t>
            </a:r>
          </a:p>
          <a:p>
            <a:pPr marL="0" indent="0">
              <a:buNone/>
            </a:pPr>
            <a:r>
              <a:rPr lang="en-IN" sz="1000" dirty="0"/>
              <a:t>     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searchResultsSection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("//h2[contains(text(),'Search Results')]"));</a:t>
            </a:r>
          </a:p>
          <a:p>
            <a:pPr marL="0" indent="0">
              <a:buNone/>
            </a:pPr>
            <a:r>
              <a:rPr lang="en-IN" sz="1000" dirty="0"/>
              <a:t>            // Verify that the search results section is displayed</a:t>
            </a:r>
          </a:p>
          <a:p>
            <a:pPr marL="0" indent="0">
              <a:buNone/>
            </a:pPr>
            <a:r>
              <a:rPr lang="en-IN" sz="1000" dirty="0"/>
              <a:t>        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searchResultsSection.Displayed</a:t>
            </a:r>
            <a:r>
              <a:rPr lang="en-IN" sz="1000" dirty="0"/>
              <a:t>, </a:t>
            </a:r>
            <a:r>
              <a:rPr lang="en-IN" sz="1000" dirty="0" err="1"/>
              <a:t>Is.True</a:t>
            </a:r>
            <a:r>
              <a:rPr lang="en-IN" sz="1000" dirty="0"/>
              <a:t>, "Search Results section is not displayed.");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642709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Search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10850"/>
            <a:ext cx="8946541" cy="52973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           // Locate the game cards within the search results section</a:t>
            </a:r>
          </a:p>
          <a:p>
            <a:pPr marL="0" indent="0">
              <a:buNone/>
            </a:pPr>
            <a:r>
              <a:rPr lang="en-IN" sz="1000" dirty="0"/>
              <a:t>            var </a:t>
            </a:r>
            <a:r>
              <a:rPr lang="en-IN" sz="1000" dirty="0" err="1"/>
              <a:t>cardElements</a:t>
            </a:r>
            <a:r>
              <a:rPr lang="en-IN" sz="1000" dirty="0"/>
              <a:t> = </a:t>
            </a:r>
            <a:r>
              <a:rPr lang="en-IN" sz="1000" dirty="0" err="1"/>
              <a:t>driver.FindElements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("a.w-52.h-44.block.bg-gray-200.border.border-gray-300.rounded-lg.overflow-hidden.shadow-md.transition-transform.duration-300.transform.hover\\:scale-105"));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     // Verify that the correct number of cards are present</a:t>
            </a:r>
          </a:p>
          <a:p>
            <a:pPr marL="0" indent="0">
              <a:buNone/>
            </a:pPr>
            <a:r>
              <a:rPr lang="en-IN" sz="1000" dirty="0"/>
              <a:t>        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cardElements.Count</a:t>
            </a:r>
            <a:r>
              <a:rPr lang="en-IN" sz="1000" dirty="0"/>
              <a:t>, </a:t>
            </a:r>
            <a:r>
              <a:rPr lang="en-IN" sz="1000" dirty="0" err="1"/>
              <a:t>Is.GreaterThan</a:t>
            </a:r>
            <a:r>
              <a:rPr lang="en-IN" sz="1000" dirty="0"/>
              <a:t>(0), "No game cards are displayed in the search results.");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     // Verify each game card</a:t>
            </a:r>
          </a:p>
          <a:p>
            <a:pPr marL="0" indent="0">
              <a:buNone/>
            </a:pPr>
            <a:r>
              <a:rPr lang="en-IN" sz="1000" dirty="0"/>
              <a:t>            foreach (</a:t>
            </a:r>
            <a:r>
              <a:rPr lang="en-IN" sz="1000" dirty="0" err="1"/>
              <a:t>IWebElement</a:t>
            </a:r>
            <a:r>
              <a:rPr lang="en-IN" sz="1000" dirty="0"/>
              <a:t> card in </a:t>
            </a:r>
            <a:r>
              <a:rPr lang="en-IN" sz="1000" dirty="0" err="1"/>
              <a:t>cardElements</a:t>
            </a:r>
            <a:r>
              <a:rPr lang="en-IN" sz="1000" dirty="0"/>
              <a:t>)</a:t>
            </a:r>
          </a:p>
          <a:p>
            <a:pPr marL="0" indent="0">
              <a:buNone/>
            </a:pPr>
            <a:r>
              <a:rPr lang="en-IN" sz="1000" dirty="0"/>
              <a:t>            {</a:t>
            </a:r>
          </a:p>
          <a:p>
            <a:pPr marL="0" indent="0">
              <a:buNone/>
            </a:pPr>
            <a:r>
              <a:rPr lang="en-IN" sz="1000" dirty="0"/>
              <a:t>                // Verify the card contains an image</a:t>
            </a:r>
          </a:p>
          <a:p>
            <a:pPr marL="0" indent="0">
              <a:buNone/>
            </a:pPr>
            <a:r>
              <a:rPr lang="en-IN" sz="1000" dirty="0"/>
              <a:t>                </a:t>
            </a:r>
            <a:r>
              <a:rPr lang="en-IN" sz="1000" dirty="0" err="1"/>
              <a:t>IWebElement</a:t>
            </a:r>
            <a:r>
              <a:rPr lang="en-IN" sz="1000" dirty="0"/>
              <a:t> image = </a:t>
            </a:r>
            <a:r>
              <a:rPr lang="en-IN" sz="1000" dirty="0" err="1"/>
              <a:t>card.FindElement</a:t>
            </a:r>
            <a:r>
              <a:rPr lang="en-IN" sz="1000" dirty="0"/>
              <a:t>(</a:t>
            </a:r>
            <a:r>
              <a:rPr lang="en-IN" sz="1000" dirty="0" err="1"/>
              <a:t>By.TagName</a:t>
            </a:r>
            <a:r>
              <a:rPr lang="en-IN" sz="1000" dirty="0"/>
              <a:t>("</a:t>
            </a:r>
            <a:r>
              <a:rPr lang="en-IN" sz="1000" dirty="0" err="1"/>
              <a:t>img</a:t>
            </a:r>
            <a:r>
              <a:rPr lang="en-IN" sz="1000" dirty="0"/>
              <a:t>"));</a:t>
            </a:r>
          </a:p>
          <a:p>
            <a:pPr marL="0" indent="0">
              <a:buNone/>
            </a:pPr>
            <a:r>
              <a:rPr lang="en-IN" sz="1000" dirty="0"/>
              <a:t>                </a:t>
            </a:r>
            <a:r>
              <a:rPr lang="en-IN" sz="1000" dirty="0" err="1"/>
              <a:t>Assert.Multiple</a:t>
            </a:r>
            <a:r>
              <a:rPr lang="en-IN" sz="1000" dirty="0"/>
              <a:t>(() =&gt;</a:t>
            </a:r>
          </a:p>
          <a:p>
            <a:pPr marL="0" indent="0">
              <a:buNone/>
            </a:pPr>
            <a:r>
              <a:rPr lang="en-IN" sz="1000" dirty="0"/>
              <a:t>                {</a:t>
            </a:r>
          </a:p>
          <a:p>
            <a:pPr marL="0" indent="0">
              <a:buNone/>
            </a:pPr>
            <a:r>
              <a:rPr lang="en-IN" sz="1000" dirty="0"/>
              <a:t>                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image.Displayed</a:t>
            </a:r>
            <a:r>
              <a:rPr lang="en-IN" sz="1000" dirty="0"/>
              <a:t>, </a:t>
            </a:r>
            <a:r>
              <a:rPr lang="en-IN" sz="1000" dirty="0" err="1"/>
              <a:t>Is.True</a:t>
            </a:r>
            <a:r>
              <a:rPr lang="en-IN" sz="1000" dirty="0"/>
              <a:t>, "Card image is not displayed.");</a:t>
            </a:r>
          </a:p>
          <a:p>
            <a:pPr marL="0" indent="0">
              <a:buNone/>
            </a:pPr>
            <a:r>
              <a:rPr lang="en-IN" sz="1000" dirty="0"/>
              <a:t>                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image.GetAttribute</a:t>
            </a:r>
            <a:r>
              <a:rPr lang="en-IN" sz="1000" dirty="0"/>
              <a:t>("alt"), </a:t>
            </a:r>
            <a:r>
              <a:rPr lang="en-IN" sz="1000" dirty="0" err="1"/>
              <a:t>Is.Not.Empty</a:t>
            </a:r>
            <a:r>
              <a:rPr lang="en-IN" sz="1000" dirty="0"/>
              <a:t>, "Card image does not have alt text.");</a:t>
            </a:r>
          </a:p>
          <a:p>
            <a:pPr marL="0" indent="0">
              <a:buNone/>
            </a:pPr>
            <a:r>
              <a:rPr lang="en-IN" sz="1000" dirty="0"/>
              <a:t>                });</a:t>
            </a:r>
          </a:p>
          <a:p>
            <a:pPr marL="0" indent="0">
              <a:buNone/>
            </a:pPr>
            <a:r>
              <a:rPr lang="en-IN" sz="1000" dirty="0"/>
              <a:t>            }</a:t>
            </a:r>
          </a:p>
          <a:p>
            <a:pPr marL="0" indent="0">
              <a:buNone/>
            </a:pPr>
            <a:r>
              <a:rPr lang="en-IN" sz="1000" dirty="0"/>
              <a:t>        }</a:t>
            </a:r>
          </a:p>
          <a:p>
            <a:pPr marL="0" indent="0">
              <a:buNone/>
            </a:pPr>
            <a:r>
              <a:rPr lang="en-IN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8227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1472"/>
            <a:ext cx="8946541" cy="4956927"/>
          </a:xfrm>
        </p:spPr>
        <p:txBody>
          <a:bodyPr>
            <a:normAutofit/>
          </a:bodyPr>
          <a:lstStyle/>
          <a:p>
            <a:r>
              <a:rPr lang="en-US" b="1" dirty="0"/>
              <a:t>Test Name</a:t>
            </a:r>
          </a:p>
          <a:p>
            <a:pPr lvl="1"/>
            <a:r>
              <a:rPr lang="en-IN" b="1" dirty="0" err="1"/>
              <a:t>AddComment_AwesomeGame_DisplaySuccessMessage</a:t>
            </a:r>
            <a:endParaRPr lang="en-IN" dirty="0"/>
          </a:p>
          <a:p>
            <a:pPr lvl="1"/>
            <a:endParaRPr lang="en-IN" dirty="0"/>
          </a:p>
          <a:p>
            <a:r>
              <a:rPr lang="en-US" b="1" dirty="0"/>
              <a:t>Steps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Login to website.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Navigate to the game page for "Masked Special Forces.“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Add Comment "Awesome game" and submit.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Verification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Check that the success message "Comment added successfully" is displayed.</a:t>
            </a:r>
          </a:p>
        </p:txBody>
      </p:sp>
    </p:spTree>
    <p:extLst>
      <p:ext uri="{BB962C8B-B14F-4D97-AF65-F5344CB8AC3E}">
        <p14:creationId xmlns:p14="http://schemas.microsoft.com/office/powerpoint/2010/main" val="2051946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263716"/>
            <a:ext cx="8946541" cy="5382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[Test]</a:t>
            </a:r>
          </a:p>
          <a:p>
            <a:pPr marL="0" indent="0">
              <a:buNone/>
            </a:pPr>
            <a:r>
              <a:rPr lang="en-IN" sz="1000" dirty="0"/>
              <a:t>public void </a:t>
            </a:r>
            <a:r>
              <a:rPr lang="en-IN" sz="1000" dirty="0" err="1"/>
              <a:t>AddComment_AwsomeGame_DisplaySuccessMessage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Login();</a:t>
            </a:r>
          </a:p>
          <a:p>
            <a:pPr marL="0" indent="0">
              <a:buNone/>
            </a:pPr>
            <a:r>
              <a:rPr lang="en-IN" sz="1000" dirty="0"/>
              <a:t>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</a:t>
            </a:r>
            <a:r>
              <a:rPr lang="en-IN" sz="1000" dirty="0" err="1"/>
              <a:t>wait.Until</a:t>
            </a:r>
            <a:r>
              <a:rPr lang="en-IN" sz="1000" dirty="0"/>
              <a:t>(driver =&gt;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").Equals("complete"));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Locate the game link using its </a:t>
            </a:r>
            <a:r>
              <a:rPr lang="en-IN" sz="1000" dirty="0" err="1"/>
              <a:t>href</a:t>
            </a:r>
            <a:r>
              <a:rPr lang="en-IN" sz="1000" dirty="0"/>
              <a:t> attribute</a:t>
            </a:r>
          </a:p>
          <a:p>
            <a:pPr marL="0" indent="0">
              <a:buNone/>
            </a:pPr>
            <a:r>
              <a:rPr lang="en-IN" sz="1000" dirty="0"/>
              <a:t>    var </a:t>
            </a:r>
            <a:r>
              <a:rPr lang="en-IN" sz="1000" dirty="0" err="1"/>
              <a:t>maskedSpecialForcesLink</a:t>
            </a:r>
            <a:r>
              <a:rPr lang="en-IN" sz="1000" dirty="0"/>
              <a:t> =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ExpectedConditions.ElementToBeClickable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("a[</a:t>
            </a:r>
            <a:r>
              <a:rPr lang="en-IN" sz="1000" dirty="0" err="1"/>
              <a:t>href</a:t>
            </a:r>
            <a:r>
              <a:rPr lang="en-IN" sz="1000" dirty="0"/>
              <a:t>='/game/masked-special-forces']")));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that the link is displayed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maskedSpecialForcesLink.Displayed</a:t>
            </a:r>
            <a:r>
              <a:rPr lang="en-IN" sz="1000" dirty="0"/>
              <a:t>, </a:t>
            </a:r>
            <a:r>
              <a:rPr lang="en-IN" sz="1000" dirty="0" err="1"/>
              <a:t>Is.True</a:t>
            </a:r>
            <a:r>
              <a:rPr lang="en-IN" sz="1000" dirty="0"/>
              <a:t>, "Masked Special Forces link is not displayed.");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Click on the game link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maskedSpecialForcesLink.Click</a:t>
            </a:r>
            <a:r>
              <a:rPr lang="en-IN" sz="1000" dirty="0"/>
              <a:t>();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wait.Until</a:t>
            </a:r>
            <a:r>
              <a:rPr lang="en-IN" sz="1000" dirty="0"/>
              <a:t>(driver =&gt;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").Equals("complete"));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633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3150-E797-FC91-7876-C63F397D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3C88-2A78-2A64-07CB-39042F0B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Programming Language: C#</a:t>
            </a:r>
          </a:p>
          <a:p>
            <a:pPr>
              <a:lnSpc>
                <a:spcPct val="150000"/>
              </a:lnSpc>
            </a:pPr>
            <a:r>
              <a:rPr lang="en-IN" dirty="0"/>
              <a:t>Testing Framework: </a:t>
            </a:r>
            <a:r>
              <a:rPr lang="en-IN" dirty="0" err="1"/>
              <a:t>Nunit</a:t>
            </a:r>
            <a:endParaRPr lang="en-I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Provides assertions and test structure</a:t>
            </a:r>
          </a:p>
          <a:p>
            <a:pPr>
              <a:lnSpc>
                <a:spcPct val="150000"/>
              </a:lnSpc>
            </a:pPr>
            <a:r>
              <a:rPr lang="en-IN" dirty="0"/>
              <a:t>Web Automation Tool: Selenium WebDriver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Allows interaction with web elements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Simulates user actions</a:t>
            </a:r>
          </a:p>
          <a:p>
            <a:pPr>
              <a:lnSpc>
                <a:spcPct val="150000"/>
              </a:lnSpc>
            </a:pPr>
            <a:r>
              <a:rPr lang="en-IN" dirty="0"/>
              <a:t>Browser: Firefox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Tests run using </a:t>
            </a:r>
            <a:r>
              <a:rPr lang="en-IN" sz="1600" dirty="0" err="1"/>
              <a:t>FirefoxDriver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10067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10850"/>
            <a:ext cx="8946541" cy="52973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// Locate the comment </a:t>
            </a:r>
            <a:r>
              <a:rPr lang="en-IN" sz="1000" dirty="0" err="1"/>
              <a:t>textarea</a:t>
            </a:r>
            <a:r>
              <a:rPr lang="en-IN" sz="1000" dirty="0"/>
              <a:t> and input a comment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commentInput</a:t>
            </a:r>
            <a:r>
              <a:rPr lang="en-IN" sz="1000" dirty="0"/>
              <a:t> =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ExpectedConditions.ElementIsVisible</a:t>
            </a:r>
            <a:r>
              <a:rPr lang="en-IN" sz="1000" dirty="0"/>
              <a:t>(</a:t>
            </a:r>
            <a:r>
              <a:rPr lang="en-IN" sz="1000" dirty="0" err="1"/>
              <a:t>By.Id</a:t>
            </a:r>
            <a:r>
              <a:rPr lang="en-IN" sz="1000" dirty="0"/>
              <a:t>("content")));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commentInput.SendKeys</a:t>
            </a:r>
            <a:r>
              <a:rPr lang="en-IN" sz="1000" dirty="0"/>
              <a:t>("Awesome game");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Locate the 'Add Comment' button and click it to submit the comment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submitButton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("//button[text()='Add Comment']"));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submitButton.Click</a:t>
            </a:r>
            <a:r>
              <a:rPr lang="en-IN" sz="1000" dirty="0"/>
              <a:t>();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for the success message to appear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("//*[contains(text(),'Comment added successfully')]")).Displayed);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Locate the success message</a:t>
            </a:r>
          </a:p>
          <a:p>
            <a:pPr marL="0" indent="0">
              <a:buNone/>
            </a:pPr>
            <a:r>
              <a:rPr lang="en-IN" sz="1000" dirty="0"/>
              <a:t>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successMessage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("//*[contains(text(),'Comment added successfully')]"));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that the success message is displayed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successMessage.Displayed</a:t>
            </a:r>
            <a:r>
              <a:rPr lang="en-IN" sz="1000" dirty="0"/>
              <a:t>, </a:t>
            </a:r>
            <a:r>
              <a:rPr lang="en-IN" sz="1000" dirty="0" err="1"/>
              <a:t>Is.True</a:t>
            </a:r>
            <a:r>
              <a:rPr lang="en-IN" sz="1000" dirty="0"/>
              <a:t>, "Success message is not displayed after submitting the comment.");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451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1472"/>
            <a:ext cx="8946541" cy="4956927"/>
          </a:xfrm>
        </p:spPr>
        <p:txBody>
          <a:bodyPr>
            <a:normAutofit/>
          </a:bodyPr>
          <a:lstStyle/>
          <a:p>
            <a:r>
              <a:rPr lang="en-US" b="1" dirty="0"/>
              <a:t>Test Name</a:t>
            </a:r>
          </a:p>
          <a:p>
            <a:pPr lvl="1"/>
            <a:r>
              <a:rPr lang="en-IN" dirty="0" err="1"/>
              <a:t>AddComment_Ok_DisplayErrorMessage</a:t>
            </a:r>
            <a:endParaRPr lang="en-IN" dirty="0"/>
          </a:p>
          <a:p>
            <a:pPr lvl="1"/>
            <a:endParaRPr lang="en-IN" dirty="0"/>
          </a:p>
          <a:p>
            <a:r>
              <a:rPr lang="en-US" b="1" dirty="0"/>
              <a:t>Steps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Login to website.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Navigate to the game page for "Masked Special Forces.“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Add Comment and “ok" and submit.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Verification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Check that the error message "Please enter a comment more than 3 characters" is displayed.</a:t>
            </a:r>
          </a:p>
        </p:txBody>
      </p:sp>
    </p:spTree>
    <p:extLst>
      <p:ext uri="{BB962C8B-B14F-4D97-AF65-F5344CB8AC3E}">
        <p14:creationId xmlns:p14="http://schemas.microsoft.com/office/powerpoint/2010/main" val="957576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263716"/>
            <a:ext cx="8946541" cy="5382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[Test]</a:t>
            </a:r>
          </a:p>
          <a:p>
            <a:pPr marL="0" indent="0">
              <a:buNone/>
            </a:pPr>
            <a:r>
              <a:rPr lang="en-IN" sz="1000" dirty="0"/>
              <a:t>public void </a:t>
            </a:r>
            <a:r>
              <a:rPr lang="en-IN" sz="1000" dirty="0" err="1"/>
              <a:t>AddComment_Ok_DisplayErrorMessage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Login();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").Equals("complete"));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Locate the game link using its </a:t>
            </a:r>
            <a:r>
              <a:rPr lang="en-IN" sz="1000" dirty="0" err="1"/>
              <a:t>href</a:t>
            </a:r>
            <a:r>
              <a:rPr lang="en-IN" sz="1000" dirty="0"/>
              <a:t> attribute</a:t>
            </a:r>
          </a:p>
          <a:p>
            <a:pPr marL="0" indent="0">
              <a:buNone/>
            </a:pPr>
            <a:r>
              <a:rPr lang="en-IN" sz="1000" dirty="0"/>
              <a:t>    var </a:t>
            </a:r>
            <a:r>
              <a:rPr lang="en-IN" sz="1000" dirty="0" err="1"/>
              <a:t>maskedSpecialForcesLink</a:t>
            </a:r>
            <a:r>
              <a:rPr lang="en-IN" sz="1000" dirty="0"/>
              <a:t> =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ExpectedConditions.ElementToBeClickable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("a[</a:t>
            </a:r>
            <a:r>
              <a:rPr lang="en-IN" sz="1000" dirty="0" err="1"/>
              <a:t>href</a:t>
            </a:r>
            <a:r>
              <a:rPr lang="en-IN" sz="1000" dirty="0"/>
              <a:t>='/game/masked-special-forces']")));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that the link is displayed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maskedSpecialForcesLink.Displayed</a:t>
            </a:r>
            <a:r>
              <a:rPr lang="en-IN" sz="1000" dirty="0"/>
              <a:t>, </a:t>
            </a:r>
            <a:r>
              <a:rPr lang="en-IN" sz="1000" dirty="0" err="1"/>
              <a:t>Is.True</a:t>
            </a:r>
            <a:r>
              <a:rPr lang="en-IN" sz="1000" dirty="0"/>
              <a:t>, "Masked Special Forces link is not displayed.");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Click on the game link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maskedSpecialForcesLink.Click</a:t>
            </a:r>
            <a:r>
              <a:rPr lang="en-IN" sz="1000" dirty="0"/>
              <a:t>();</a:t>
            </a:r>
          </a:p>
          <a:p>
            <a:pPr marL="0" indent="0">
              <a:buNone/>
            </a:pPr>
            <a:r>
              <a:rPr lang="en-IN" sz="1000" dirty="0"/>
              <a:t>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").Equals("complete"));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9153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10850"/>
            <a:ext cx="8946541" cy="52973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// Wait until the comment </a:t>
            </a:r>
            <a:r>
              <a:rPr lang="en-IN" sz="1000" dirty="0" err="1"/>
              <a:t>textarea</a:t>
            </a:r>
            <a:r>
              <a:rPr lang="en-IN" sz="1000" dirty="0"/>
              <a:t> is visible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commentInput</a:t>
            </a:r>
            <a:r>
              <a:rPr lang="en-IN" sz="1000" dirty="0"/>
              <a:t> =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ExpectedConditions.ElementIsVisible</a:t>
            </a:r>
            <a:r>
              <a:rPr lang="en-IN" sz="1000" dirty="0"/>
              <a:t>(</a:t>
            </a:r>
            <a:r>
              <a:rPr lang="en-IN" sz="1000" dirty="0" err="1"/>
              <a:t>By.Id</a:t>
            </a:r>
            <a:r>
              <a:rPr lang="en-IN" sz="1000" dirty="0"/>
              <a:t>("content")));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Input a short comment in the </a:t>
            </a:r>
            <a:r>
              <a:rPr lang="en-IN" sz="1000" dirty="0" err="1"/>
              <a:t>textarea</a:t>
            </a: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commentInput.SendKeys</a:t>
            </a:r>
            <a:r>
              <a:rPr lang="en-IN" sz="1000" dirty="0"/>
              <a:t>("Ok");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'Add Comment' button is clickable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submitButton</a:t>
            </a:r>
            <a:r>
              <a:rPr lang="en-IN" sz="1000" dirty="0"/>
              <a:t> =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ExpectedConditions.ElementToBeClickable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("//button[text()='Add Comment']")));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Click the 'Add Comment' button to submit the comment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submitButton.Click</a:t>
            </a:r>
            <a:r>
              <a:rPr lang="en-IN" sz="1000" dirty="0"/>
              <a:t>();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for the error message to appear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errorMessage</a:t>
            </a:r>
            <a:r>
              <a:rPr lang="en-IN" sz="1000" dirty="0"/>
              <a:t> =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ExpectedConditions.ElementIsVisible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("//*[contains(text(),'Please enter a comment more than 3 character.')]")));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that the error message is displayed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errorMessage.Displayed</a:t>
            </a:r>
            <a:r>
              <a:rPr lang="en-IN" sz="1000" dirty="0"/>
              <a:t>, </a:t>
            </a:r>
            <a:r>
              <a:rPr lang="en-IN" sz="1000" dirty="0" err="1"/>
              <a:t>Is.True</a:t>
            </a:r>
            <a:r>
              <a:rPr lang="en-IN" sz="1000" dirty="0"/>
              <a:t>, "Error message is not displayed when submitting a short comment.");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4877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1472"/>
            <a:ext cx="8946541" cy="4956927"/>
          </a:xfrm>
        </p:spPr>
        <p:txBody>
          <a:bodyPr>
            <a:normAutofit/>
          </a:bodyPr>
          <a:lstStyle/>
          <a:p>
            <a:r>
              <a:rPr lang="en-US" b="1" dirty="0"/>
              <a:t>Test Name</a:t>
            </a:r>
          </a:p>
          <a:p>
            <a:pPr lvl="1"/>
            <a:r>
              <a:rPr lang="en-IN" dirty="0" err="1"/>
              <a:t>AddComment_WithoutLogin_DisplayErrorMessage</a:t>
            </a:r>
            <a:endParaRPr lang="en-IN" dirty="0"/>
          </a:p>
          <a:p>
            <a:pPr lvl="1"/>
            <a:endParaRPr lang="en-IN" dirty="0"/>
          </a:p>
          <a:p>
            <a:r>
              <a:rPr lang="en-US" b="1" dirty="0"/>
              <a:t>Steps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Navigate to the game page for "Masked Special Forces.“ without login.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Add Comment and “</a:t>
            </a:r>
            <a:r>
              <a:rPr lang="en-IN" dirty="0"/>
              <a:t>Great game!</a:t>
            </a:r>
            <a:r>
              <a:rPr lang="en-US" dirty="0"/>
              <a:t>" and submit.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Verification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Check that the error message "Please login to comment." is displayed.</a:t>
            </a:r>
          </a:p>
        </p:txBody>
      </p:sp>
    </p:spTree>
    <p:extLst>
      <p:ext uri="{BB962C8B-B14F-4D97-AF65-F5344CB8AC3E}">
        <p14:creationId xmlns:p14="http://schemas.microsoft.com/office/powerpoint/2010/main" val="1743070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263716"/>
            <a:ext cx="8946541" cy="5382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[Test]</a:t>
            </a:r>
          </a:p>
          <a:p>
            <a:pPr marL="0" indent="0">
              <a:buNone/>
            </a:pPr>
            <a:r>
              <a:rPr lang="en-IN" sz="1000" dirty="0"/>
              <a:t>public void </a:t>
            </a:r>
            <a:r>
              <a:rPr lang="en-IN" sz="1000" dirty="0" err="1"/>
              <a:t>AddComment_WithoutLogin_DisplayErrorMessage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{</a:t>
            </a:r>
          </a:p>
          <a:p>
            <a:pPr marL="0" indent="0">
              <a:buNone/>
            </a:pPr>
            <a:r>
              <a:rPr lang="en-IN" sz="1000" dirty="0"/>
              <a:t>    // Navigate to the page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("https://zplusgame.com/");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").Equals("complete"));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Locate the game link using its </a:t>
            </a:r>
            <a:r>
              <a:rPr lang="en-IN" sz="1000" dirty="0" err="1"/>
              <a:t>href</a:t>
            </a:r>
            <a:r>
              <a:rPr lang="en-IN" sz="1000" dirty="0"/>
              <a:t> attribute</a:t>
            </a:r>
          </a:p>
          <a:p>
            <a:pPr marL="0" indent="0">
              <a:buNone/>
            </a:pPr>
            <a:r>
              <a:rPr lang="en-IN" sz="1000" dirty="0"/>
              <a:t>    var </a:t>
            </a:r>
            <a:r>
              <a:rPr lang="en-IN" sz="1000" dirty="0" err="1"/>
              <a:t>maskedSpecialForcesLink</a:t>
            </a:r>
            <a:r>
              <a:rPr lang="en-IN" sz="1000" dirty="0"/>
              <a:t> =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ExpectedConditions.ElementToBeClickable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("a[</a:t>
            </a:r>
            <a:r>
              <a:rPr lang="en-IN" sz="1000" dirty="0" err="1"/>
              <a:t>href</a:t>
            </a:r>
            <a:r>
              <a:rPr lang="en-IN" sz="1000" dirty="0"/>
              <a:t>='/game/masked-special-forces']")));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that the link is displayed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maskedSpecialForcesLink.Displayed</a:t>
            </a:r>
            <a:r>
              <a:rPr lang="en-IN" sz="1000" dirty="0"/>
              <a:t>, </a:t>
            </a:r>
            <a:r>
              <a:rPr lang="en-IN" sz="1000" dirty="0" err="1"/>
              <a:t>Is.True</a:t>
            </a:r>
            <a:r>
              <a:rPr lang="en-IN" sz="1000" dirty="0"/>
              <a:t>, "Masked Special Forces link is not displayed.");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Click on the game link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maskedSpecialForcesLink.Click</a:t>
            </a:r>
            <a:r>
              <a:rPr lang="en-IN" sz="1000" dirty="0"/>
              <a:t>();</a:t>
            </a:r>
          </a:p>
          <a:p>
            <a:pPr marL="0" indent="0">
              <a:buNone/>
            </a:pPr>
            <a:r>
              <a:rPr lang="en-IN" sz="1000" dirty="0"/>
              <a:t>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wait.Until</a:t>
            </a:r>
            <a:r>
              <a:rPr lang="en-IN" sz="1000" dirty="0"/>
              <a:t>(driver =&gt;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").Equals("complete"));</a:t>
            </a:r>
          </a:p>
        </p:txBody>
      </p:sp>
    </p:spTree>
    <p:extLst>
      <p:ext uri="{BB962C8B-B14F-4D97-AF65-F5344CB8AC3E}">
        <p14:creationId xmlns:p14="http://schemas.microsoft.com/office/powerpoint/2010/main" val="1247176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10850"/>
            <a:ext cx="8946541" cy="52973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comment </a:t>
            </a:r>
            <a:r>
              <a:rPr lang="en-IN" sz="1000" dirty="0" err="1"/>
              <a:t>textarea</a:t>
            </a:r>
            <a:r>
              <a:rPr lang="en-IN" sz="1000" dirty="0"/>
              <a:t> is visible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commentInput</a:t>
            </a:r>
            <a:r>
              <a:rPr lang="en-IN" sz="1000" dirty="0"/>
              <a:t> =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ExpectedConditions.ElementIsVisible</a:t>
            </a:r>
            <a:r>
              <a:rPr lang="en-IN" sz="1000" dirty="0"/>
              <a:t>(</a:t>
            </a:r>
            <a:r>
              <a:rPr lang="en-IN" sz="1000" dirty="0" err="1"/>
              <a:t>By.Id</a:t>
            </a:r>
            <a:r>
              <a:rPr lang="en-IN" sz="1000" dirty="0"/>
              <a:t>("content")));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Input a comment in the </a:t>
            </a:r>
            <a:r>
              <a:rPr lang="en-IN" sz="1000" dirty="0" err="1"/>
              <a:t>textarea</a:t>
            </a: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commentInput.SendKeys</a:t>
            </a:r>
            <a:r>
              <a:rPr lang="en-IN" sz="1000" dirty="0"/>
              <a:t>("Great game!");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until the 'Add Comment' button is clickable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submitButton</a:t>
            </a:r>
            <a:r>
              <a:rPr lang="en-IN" sz="1000" dirty="0"/>
              <a:t> =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ExpectedConditions.ElementToBeClickable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("//button[text()='Add Comment']")));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Click the 'Add Comment' button to submit the comment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submitButton.Click</a:t>
            </a:r>
            <a:r>
              <a:rPr lang="en-IN" sz="1000" dirty="0"/>
              <a:t>();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Wait for the "Please login to comment" message to appear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loginPrompt</a:t>
            </a:r>
            <a:r>
              <a:rPr lang="en-IN" sz="1000" dirty="0"/>
              <a:t> =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ExpectedConditions.ElementIsVisible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("//*[contains(text(),'Please login to comment.')]")));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// Verify that the login prompt is displayed</a:t>
            </a:r>
          </a:p>
          <a:p>
            <a:pPr marL="0" indent="0">
              <a:buNone/>
            </a:pPr>
            <a:r>
              <a:rPr lang="en-IN" sz="1000" dirty="0"/>
              <a:t>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loginPrompt.Displayed</a:t>
            </a:r>
            <a:r>
              <a:rPr lang="en-IN" sz="1000" dirty="0"/>
              <a:t>, </a:t>
            </a:r>
            <a:r>
              <a:rPr lang="en-IN" sz="1000" dirty="0" err="1"/>
              <a:t>Is.True</a:t>
            </a:r>
            <a:r>
              <a:rPr lang="en-IN" sz="1000" dirty="0"/>
              <a:t>, "Login prompt is not displayed when attempting to comment without logging in.");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43688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14BF06-8B58-F677-80D4-2AE611A6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78" y="2728735"/>
            <a:ext cx="9404723" cy="1400530"/>
          </a:xfrm>
        </p:spPr>
        <p:txBody>
          <a:bodyPr/>
          <a:lstStyle/>
          <a:p>
            <a:pPr algn="ctr"/>
            <a:r>
              <a:rPr lang="en-IN" sz="7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111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6946-8E40-3724-C366-68F54FCC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8754"/>
          </a:xfrm>
        </p:spPr>
        <p:txBody>
          <a:bodyPr/>
          <a:lstStyle/>
          <a:p>
            <a:r>
              <a:rPr lang="en-IN" dirty="0"/>
              <a:t>Test Categories and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9963-919D-D0E7-7D44-2AB2CFEEB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6400"/>
            <a:ext cx="8946541" cy="4571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1. User Authentication: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IN" dirty="0"/>
              <a:t>Registration tests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IN" dirty="0"/>
              <a:t>Login tests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IN" dirty="0"/>
              <a:t>Logout test</a:t>
            </a:r>
          </a:p>
          <a:p>
            <a:pPr marL="0" indent="0">
              <a:buNone/>
            </a:pPr>
            <a:r>
              <a:rPr lang="en-IN" dirty="0"/>
              <a:t>2.  Navigation and Content: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IN" dirty="0"/>
              <a:t>Homepage display test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IN" dirty="0"/>
              <a:t>Category page test (RPG games)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IN" dirty="0"/>
              <a:t>Game page content verification</a:t>
            </a:r>
          </a:p>
          <a:p>
            <a:pPr marL="0" indent="0">
              <a:buNone/>
            </a:pPr>
            <a:r>
              <a:rPr lang="en-IN" dirty="0"/>
              <a:t>3. Search Functionality: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IN" dirty="0"/>
              <a:t>Game search test</a:t>
            </a:r>
          </a:p>
          <a:p>
            <a:pPr marL="0" indent="0">
              <a:buNone/>
            </a:pPr>
            <a:r>
              <a:rPr lang="en-IN" dirty="0"/>
              <a:t>4. User Interaction: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IN" dirty="0"/>
              <a:t>Comment functionality tests</a:t>
            </a:r>
          </a:p>
        </p:txBody>
      </p:sp>
    </p:spTree>
    <p:extLst>
      <p:ext uri="{BB962C8B-B14F-4D97-AF65-F5344CB8AC3E}">
        <p14:creationId xmlns:p14="http://schemas.microsoft.com/office/powerpoint/2010/main" val="282460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Test Name</a:t>
            </a:r>
          </a:p>
          <a:p>
            <a:pPr lvl="1"/>
            <a:r>
              <a:rPr lang="en-US" b="1" dirty="0" err="1"/>
              <a:t>Register_NameAndEmailAndPassword_SuccessfulRegistration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Steps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Navigate to the registration page.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Enter a name, email, and password.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Click the register button.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Wait for the page to load.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Verification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Ensure the user menu button is displayed, indicating successful registration.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78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10850"/>
            <a:ext cx="8946541" cy="4673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[Test]</a:t>
            </a:r>
          </a:p>
          <a:p>
            <a:pPr marL="0" indent="0">
              <a:buNone/>
            </a:pPr>
            <a:r>
              <a:rPr lang="en-IN" sz="1000" dirty="0"/>
              <a:t>   public void </a:t>
            </a:r>
            <a:r>
              <a:rPr lang="en-IN" sz="1000" dirty="0" err="1"/>
              <a:t>Register_NameAndEmailAndPassword_SuccessfulRegistration</a:t>
            </a:r>
            <a:r>
              <a:rPr lang="en-IN" sz="1000" dirty="0"/>
              <a:t>()</a:t>
            </a:r>
          </a:p>
          <a:p>
            <a:pPr marL="0" indent="0">
              <a:buNone/>
            </a:pPr>
            <a:r>
              <a:rPr lang="en-IN" sz="1000" dirty="0"/>
              <a:t>   {</a:t>
            </a:r>
          </a:p>
          <a:p>
            <a:pPr marL="0" indent="0">
              <a:buNone/>
            </a:pPr>
            <a:r>
              <a:rPr lang="en-IN" sz="1000" dirty="0"/>
              <a:t>       // Navigate to the registration page</a:t>
            </a:r>
          </a:p>
          <a:p>
            <a:pPr marL="0" indent="0">
              <a:buNone/>
            </a:pPr>
            <a:r>
              <a:rPr lang="en-IN" sz="1000" dirty="0"/>
              <a:t>       </a:t>
            </a:r>
            <a:r>
              <a:rPr lang="en-IN" sz="1000" dirty="0" err="1"/>
              <a:t>driver.Navigate</a:t>
            </a:r>
            <a:r>
              <a:rPr lang="en-IN" sz="1000" dirty="0"/>
              <a:t>().</a:t>
            </a:r>
            <a:r>
              <a:rPr lang="en-IN" sz="1000" dirty="0" err="1"/>
              <a:t>GoToUrl</a:t>
            </a:r>
            <a:r>
              <a:rPr lang="en-IN" sz="1000" dirty="0"/>
              <a:t>("https://zplusgame.com/register");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string username = "user_" + </a:t>
            </a:r>
            <a:r>
              <a:rPr lang="en-IN" sz="1000" dirty="0" err="1"/>
              <a:t>Guid.NewGuid</a:t>
            </a:r>
            <a:r>
              <a:rPr lang="en-IN" sz="1000" dirty="0"/>
              <a:t>().</a:t>
            </a:r>
            <a:r>
              <a:rPr lang="en-IN" sz="1000" dirty="0" err="1"/>
              <a:t>ToString</a:t>
            </a:r>
            <a:r>
              <a:rPr lang="en-IN" sz="1000" dirty="0"/>
              <a:t>("N").Substring(0, 8);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     </a:t>
            </a:r>
            <a:r>
              <a:rPr lang="en-IN" sz="1000" dirty="0" err="1"/>
              <a:t>wait.Until</a:t>
            </a:r>
            <a:r>
              <a:rPr lang="en-IN" sz="1000" dirty="0"/>
              <a:t>(driver =&gt;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").Equals("complete"));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// Find the name input field and enter a name</a:t>
            </a:r>
          </a:p>
          <a:p>
            <a:pPr marL="0" indent="0">
              <a:buNone/>
            </a:pPr>
            <a:r>
              <a:rPr lang="en-IN" sz="1000" dirty="0"/>
              <a:t>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nameInput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By.Id</a:t>
            </a:r>
            <a:r>
              <a:rPr lang="en-IN" sz="1000" dirty="0"/>
              <a:t>("name"));</a:t>
            </a:r>
          </a:p>
          <a:p>
            <a:pPr marL="0" indent="0">
              <a:buNone/>
            </a:pPr>
            <a:r>
              <a:rPr lang="en-IN" sz="1000" dirty="0"/>
              <a:t>       </a:t>
            </a:r>
            <a:r>
              <a:rPr lang="en-IN" sz="1000" dirty="0" err="1"/>
              <a:t>nameInput.SendKeys</a:t>
            </a:r>
            <a:r>
              <a:rPr lang="en-IN" sz="1000" dirty="0"/>
              <a:t>("Test User");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47478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10850"/>
            <a:ext cx="8946541" cy="52973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 // Find the email input field and enter an email address</a:t>
            </a:r>
          </a:p>
          <a:p>
            <a:pPr marL="0" indent="0">
              <a:buNone/>
            </a:pPr>
            <a:r>
              <a:rPr lang="en-IN" sz="1000" dirty="0"/>
              <a:t>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emailInput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By.Id</a:t>
            </a:r>
            <a:r>
              <a:rPr lang="en-IN" sz="1000" dirty="0"/>
              <a:t>("email"));</a:t>
            </a:r>
          </a:p>
          <a:p>
            <a:pPr marL="0" indent="0">
              <a:buNone/>
            </a:pPr>
            <a:r>
              <a:rPr lang="en-IN" sz="1000" dirty="0"/>
              <a:t>       </a:t>
            </a:r>
            <a:r>
              <a:rPr lang="en-IN" sz="1000" dirty="0" err="1"/>
              <a:t>emailInput.SendKeys</a:t>
            </a:r>
            <a:r>
              <a:rPr lang="en-IN" sz="1000" dirty="0"/>
              <a:t>(username+"@mail.com");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// Find the password input field and enter a password</a:t>
            </a:r>
          </a:p>
          <a:p>
            <a:pPr marL="0" indent="0">
              <a:buNone/>
            </a:pPr>
            <a:r>
              <a:rPr lang="en-IN" sz="1000" dirty="0"/>
              <a:t>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passwordInput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By.Id</a:t>
            </a:r>
            <a:r>
              <a:rPr lang="en-IN" sz="1000" dirty="0"/>
              <a:t>("password"));</a:t>
            </a:r>
          </a:p>
          <a:p>
            <a:pPr marL="0" indent="0">
              <a:buNone/>
            </a:pPr>
            <a:r>
              <a:rPr lang="en-IN" sz="1000" dirty="0"/>
              <a:t>       </a:t>
            </a:r>
            <a:r>
              <a:rPr lang="en-IN" sz="1000" dirty="0" err="1"/>
              <a:t>passwordInput.SendKeys</a:t>
            </a:r>
            <a:r>
              <a:rPr lang="en-IN" sz="1000" dirty="0"/>
              <a:t>(password); 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// Find the register button and click it</a:t>
            </a:r>
          </a:p>
          <a:p>
            <a:pPr marL="0" indent="0">
              <a:buNone/>
            </a:pPr>
            <a:r>
              <a:rPr lang="en-IN" sz="1000" dirty="0"/>
              <a:t>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registerButton</a:t>
            </a:r>
            <a:r>
              <a:rPr lang="en-IN" sz="1000" dirty="0"/>
              <a:t> = </a:t>
            </a:r>
            <a:r>
              <a:rPr lang="en-IN" sz="1000" dirty="0" err="1"/>
              <a:t>driver.FindElement</a:t>
            </a:r>
            <a:r>
              <a:rPr lang="en-IN" sz="1000" dirty="0"/>
              <a:t>(</a:t>
            </a:r>
            <a:r>
              <a:rPr lang="en-IN" sz="1000" dirty="0" err="1"/>
              <a:t>By.CssSelector</a:t>
            </a:r>
            <a:r>
              <a:rPr lang="en-IN" sz="1000" dirty="0"/>
              <a:t>("button[type='submit']"));</a:t>
            </a:r>
          </a:p>
          <a:p>
            <a:pPr marL="0" indent="0">
              <a:buNone/>
            </a:pPr>
            <a:r>
              <a:rPr lang="en-IN" sz="1000" dirty="0"/>
              <a:t>       </a:t>
            </a:r>
            <a:r>
              <a:rPr lang="en-IN" sz="1000" dirty="0" err="1"/>
              <a:t>registerButton.Click</a:t>
            </a:r>
            <a:r>
              <a:rPr lang="en-IN" sz="1000" dirty="0"/>
              <a:t>();</a:t>
            </a:r>
          </a:p>
          <a:p>
            <a:pPr marL="0" indent="0">
              <a:buNone/>
            </a:pPr>
            <a:r>
              <a:rPr lang="en-IN" sz="1000" dirty="0"/>
              <a:t>       // Wait until the page is fully loaded</a:t>
            </a:r>
          </a:p>
          <a:p>
            <a:pPr marL="0" indent="0">
              <a:buNone/>
            </a:pPr>
            <a:r>
              <a:rPr lang="en-IN" sz="1000" dirty="0"/>
              <a:t>       </a:t>
            </a:r>
            <a:r>
              <a:rPr lang="en-IN" sz="1000" dirty="0" err="1"/>
              <a:t>wait.Until</a:t>
            </a:r>
            <a:r>
              <a:rPr lang="en-IN" sz="1000" dirty="0"/>
              <a:t>(driver =&gt; ((</a:t>
            </a:r>
            <a:r>
              <a:rPr lang="en-IN" sz="1000" dirty="0" err="1"/>
              <a:t>IJavaScriptExecutor</a:t>
            </a:r>
            <a:r>
              <a:rPr lang="en-IN" sz="1000" dirty="0"/>
              <a:t>)driver).</a:t>
            </a:r>
            <a:r>
              <a:rPr lang="en-IN" sz="1000" dirty="0" err="1"/>
              <a:t>ExecuteScript</a:t>
            </a:r>
            <a:r>
              <a:rPr lang="en-IN" sz="1000" dirty="0"/>
              <a:t>("return </a:t>
            </a:r>
            <a:r>
              <a:rPr lang="en-IN" sz="1000" dirty="0" err="1"/>
              <a:t>document.readyState</a:t>
            </a:r>
            <a:r>
              <a:rPr lang="en-IN" sz="1000" dirty="0"/>
              <a:t>").Equals("complete"));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// Find the user menu button and assert it</a:t>
            </a:r>
          </a:p>
          <a:p>
            <a:pPr marL="0" indent="0">
              <a:buNone/>
            </a:pPr>
            <a:r>
              <a:rPr lang="en-IN" sz="1000" dirty="0"/>
              <a:t>       </a:t>
            </a:r>
            <a:r>
              <a:rPr lang="en-IN" sz="1000" dirty="0" err="1"/>
              <a:t>IWebElement</a:t>
            </a:r>
            <a:r>
              <a:rPr lang="en-IN" sz="1000" dirty="0"/>
              <a:t> </a:t>
            </a:r>
            <a:r>
              <a:rPr lang="en-IN" sz="1000" dirty="0" err="1"/>
              <a:t>userMenuButton</a:t>
            </a:r>
            <a:r>
              <a:rPr lang="en-IN" sz="1000" dirty="0"/>
              <a:t> = </a:t>
            </a:r>
            <a:r>
              <a:rPr lang="en-IN" sz="1000" dirty="0" err="1"/>
              <a:t>wait.Until</a:t>
            </a:r>
            <a:r>
              <a:rPr lang="en-IN" sz="1000" dirty="0"/>
              <a:t>(</a:t>
            </a:r>
            <a:r>
              <a:rPr lang="en-IN" sz="1000" dirty="0" err="1"/>
              <a:t>ExpectedConditions.ElementExists</a:t>
            </a:r>
            <a:r>
              <a:rPr lang="en-IN" sz="1000" dirty="0"/>
              <a:t>(</a:t>
            </a:r>
            <a:r>
              <a:rPr lang="en-IN" sz="1000" dirty="0" err="1"/>
              <a:t>By.XPath</a:t>
            </a:r>
            <a:r>
              <a:rPr lang="en-IN" sz="1000" dirty="0"/>
              <a:t>("//button[contains(@id, '</a:t>
            </a:r>
            <a:r>
              <a:rPr lang="en-IN" sz="1000" dirty="0" err="1"/>
              <a:t>headlessui</a:t>
            </a:r>
            <a:r>
              <a:rPr lang="en-IN" sz="1000" dirty="0"/>
              <a:t>-menu-button')]")));</a:t>
            </a:r>
          </a:p>
          <a:p>
            <a:pPr marL="0" indent="0">
              <a:buNone/>
            </a:pPr>
            <a:r>
              <a:rPr lang="en-IN" sz="1000" dirty="0"/>
              <a:t>       </a:t>
            </a:r>
            <a:r>
              <a:rPr lang="en-IN" sz="1000" dirty="0" err="1"/>
              <a:t>Assert.That</a:t>
            </a:r>
            <a:r>
              <a:rPr lang="en-IN" sz="1000" dirty="0"/>
              <a:t>(</a:t>
            </a:r>
            <a:r>
              <a:rPr lang="en-IN" sz="1000" dirty="0" err="1"/>
              <a:t>userMenuButton.Displayed</a:t>
            </a:r>
            <a:r>
              <a:rPr lang="en-IN" sz="1000" dirty="0"/>
              <a:t>, </a:t>
            </a:r>
            <a:r>
              <a:rPr lang="en-IN" sz="1000" dirty="0" err="1"/>
              <a:t>Is.True</a:t>
            </a:r>
            <a:r>
              <a:rPr lang="en-IN" sz="1000" dirty="0"/>
              <a:t>, "User menu button is not displayed");</a:t>
            </a:r>
          </a:p>
          <a:p>
            <a:pPr marL="0" indent="0">
              <a:buNone/>
            </a:pPr>
            <a:r>
              <a:rPr lang="en-IN" sz="1000" dirty="0"/>
              <a:t>}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41671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6DC-8182-9447-EE1C-DE5B7F2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511"/>
          </a:xfrm>
        </p:spPr>
        <p:txBody>
          <a:bodyPr/>
          <a:lstStyle/>
          <a:p>
            <a:r>
              <a:rPr lang="en-IN" sz="3600" dirty="0"/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6FC-2B9C-FBD5-B00A-B5798E37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4800"/>
            <a:ext cx="8946541" cy="4673599"/>
          </a:xfrm>
        </p:spPr>
        <p:txBody>
          <a:bodyPr>
            <a:normAutofit/>
          </a:bodyPr>
          <a:lstStyle/>
          <a:p>
            <a:r>
              <a:rPr lang="en-US" b="1" dirty="0"/>
              <a:t>Test Name</a:t>
            </a:r>
          </a:p>
          <a:p>
            <a:pPr lvl="1"/>
            <a:r>
              <a:rPr lang="en-US" dirty="0" err="1"/>
              <a:t>Register_AlreadyRegisteredEmailAndNameAndPassword_Failure</a:t>
            </a:r>
            <a:endParaRPr lang="en-US" dirty="0"/>
          </a:p>
          <a:p>
            <a:r>
              <a:rPr lang="en-US" b="1" dirty="0"/>
              <a:t>Steps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Navigate to the registration page.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Enter a name, </a:t>
            </a:r>
            <a:r>
              <a:rPr lang="en-IN" dirty="0"/>
              <a:t>already registered </a:t>
            </a:r>
            <a:r>
              <a:rPr lang="en-US" dirty="0"/>
              <a:t>email, and password.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Click the register button.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Wait for the page to load.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Verification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Ensure that an error message indicating "Email already in use" is displayed.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907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485</TotalTime>
  <Words>5611</Words>
  <Application>Microsoft Office PowerPoint</Application>
  <PresentationFormat>Widescreen</PresentationFormat>
  <Paragraphs>698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Century Gothic</vt:lpstr>
      <vt:lpstr>Wingdings</vt:lpstr>
      <vt:lpstr>Wingdings 3</vt:lpstr>
      <vt:lpstr>Ion</vt:lpstr>
      <vt:lpstr>Final Project</vt:lpstr>
      <vt:lpstr>Introduction</vt:lpstr>
      <vt:lpstr>Objective</vt:lpstr>
      <vt:lpstr>Test Environment</vt:lpstr>
      <vt:lpstr>Test Categories and Coverage</vt:lpstr>
      <vt:lpstr>User Authentication</vt:lpstr>
      <vt:lpstr>User Authentication</vt:lpstr>
      <vt:lpstr>User Authentication</vt:lpstr>
      <vt:lpstr>User Authentication</vt:lpstr>
      <vt:lpstr>User Authentication</vt:lpstr>
      <vt:lpstr>User Authentication</vt:lpstr>
      <vt:lpstr>User Authentication</vt:lpstr>
      <vt:lpstr>User Authentication</vt:lpstr>
      <vt:lpstr>User Authentication</vt:lpstr>
      <vt:lpstr>User Authentication</vt:lpstr>
      <vt:lpstr>User Authentication</vt:lpstr>
      <vt:lpstr>User Authentication</vt:lpstr>
      <vt:lpstr>User Authentication</vt:lpstr>
      <vt:lpstr>User Authentication</vt:lpstr>
      <vt:lpstr>User Authentication</vt:lpstr>
      <vt:lpstr>User Authentication</vt:lpstr>
      <vt:lpstr>User Authentication</vt:lpstr>
      <vt:lpstr>User Authentication</vt:lpstr>
      <vt:lpstr>Navigation and Content</vt:lpstr>
      <vt:lpstr>Navigation and Content</vt:lpstr>
      <vt:lpstr>Navigation and Content</vt:lpstr>
      <vt:lpstr>Navigation and Content</vt:lpstr>
      <vt:lpstr>Navigation and Content</vt:lpstr>
      <vt:lpstr>Navigation and Content</vt:lpstr>
      <vt:lpstr>Navigation and Content</vt:lpstr>
      <vt:lpstr>Navigation and Content</vt:lpstr>
      <vt:lpstr>Navigation and Content</vt:lpstr>
      <vt:lpstr>Navigation and Content</vt:lpstr>
      <vt:lpstr>Navigation and Content</vt:lpstr>
      <vt:lpstr>Search Functionality</vt:lpstr>
      <vt:lpstr>Search Functionality</vt:lpstr>
      <vt:lpstr>Search Functionality</vt:lpstr>
      <vt:lpstr>User Interaction</vt:lpstr>
      <vt:lpstr>User Interaction</vt:lpstr>
      <vt:lpstr>User Interaction</vt:lpstr>
      <vt:lpstr>User Interaction</vt:lpstr>
      <vt:lpstr>User Interaction</vt:lpstr>
      <vt:lpstr>User Interaction</vt:lpstr>
      <vt:lpstr>User Interaction</vt:lpstr>
      <vt:lpstr>User Interaction</vt:lpstr>
      <vt:lpstr>User Interaction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Ramani</dc:creator>
  <cp:lastModifiedBy>Mohit Ramani</cp:lastModifiedBy>
  <cp:revision>35</cp:revision>
  <dcterms:created xsi:type="dcterms:W3CDTF">2024-08-07T13:36:53Z</dcterms:created>
  <dcterms:modified xsi:type="dcterms:W3CDTF">2024-08-09T21:38:04Z</dcterms:modified>
</cp:coreProperties>
</file>