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7a1b2d85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7a1b2d85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e93594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e93594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b68b5cc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b68b5cc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fdc259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fdc259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9b68b5cc4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9b68b5cc4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b68b5cc4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b68b5cc4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b68b5cc4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b68b5cc4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8fdc2595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8fdc2595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9b68b5cc4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9b68b5cc4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b68b5cc4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b68b5cc4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7a1b2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7a1b2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9b68b5cc4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9b68b5cc4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9b68b5cc4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9b68b5cc4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7a1b2d85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77a1b2d85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9b68b5cc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9b68b5cc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b68b5cc4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b68b5cc4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b68b5cc4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b68b5cc4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b68b5cc4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b68b5cc4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fdc259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fdc259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b68b5cc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b68b5cc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7a1b2d8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7a1b2d8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7a1b2d8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7a1b2d8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Unit Testing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6450" y="2194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dirty="0"/>
              <a:t>Fauzy Ramadhan</a:t>
            </a:r>
            <a:r>
              <a:rPr lang="en-US"/>
              <a:t> S.</a:t>
            </a:r>
            <a:r>
              <a:rPr lang="id"/>
              <a:t> </a:t>
            </a:r>
            <a:r>
              <a:rPr lang="id" dirty="0"/>
              <a:t>(11180910000075)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dirty="0"/>
              <a:t>Maulana Iskandar Syah (11180910000051)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dirty="0"/>
              <a:t>Muhammad Samiaji (11180910000060)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095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3559" dirty="0"/>
              <a:t>JUnit</a:t>
            </a:r>
            <a:endParaRPr sz="2120"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140025" y="691400"/>
            <a:ext cx="8864100" cy="4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JUnit adalah test Framework paling populer di Java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Framework lainnya: 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■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NUnit (C #), 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■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CPPUnit (C ++), 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■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fUnit (Fortran)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JUnit Berperan penting dalam pengembangan Test Driven Development (Pengembangan yang mengandalkan kasus uji sebelum dikembangkan).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Saat ini Versi terbaru JUnit adalah versi 5.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JUnit 5 memerlukan minimal Java versi 8.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id" sz="2100">
                <a:solidFill>
                  <a:srgbClr val="202124"/>
                </a:solidFill>
                <a:highlight>
                  <a:srgbClr val="F8F9FA"/>
                </a:highlight>
              </a:rPr>
              <a:t>https//junit.org/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Setup JUnit pada VS code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Pastikan JDK, VSCode, JUnit jar sudah didownload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Install JDK, dan VSCode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Install Java Extension Pack didalam VSCode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Pada Reference Library tambah file .jar yang sudah didownload.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Buka file Settings.json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tambah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13" y="3313000"/>
            <a:ext cx="5384775" cy="11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JUnit - Membuat Test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test di JUnit itu sederhana, kita cukup membuat class, lalu menambahkan method-method testnya.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akan dianggap sebuah test jika ditambahkan anotasi @Test.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nama class pada test dibuat dengan nama asli class ditambah Test.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Anotasi JUnit Testing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@Test menganotasikan bahwa method adalah test method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@Test(timeout=1000) menganotasikan method akan fail jika waktunya melebihi 1000 milidetik atau 1 detik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@BeforeClass menganotasikan method akan hanya dipanggil sekali, sebelum memulai semua test.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@Before menganotasikan method akan dipanggil sebelum setiap test.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@After menganotasikan method akan dipanggil setelah setiap test.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@AfterClass menganotasikan method akan dipanggil setelah semua test dilakukan.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Calculator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969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Unit Test class Calculator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853848"/>
            <a:ext cx="4903900" cy="2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Assertions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test, kita harus memastikan bahwa test tersebut sesuai dengan ekspetasi yang kita inginkan.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JUnit memiliki fitur Assertions, yaitu memastikan bahwa unit Test sesuai dengan kondisi yang kita inginkan.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Assertions di JUnit direpresentasikan dalam class Assertions, dan didalamnya terdapat banyak sekali fungsi static.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Assert class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Macam-macam method Assetion: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assertEquals : cek apakah 2 object sama.\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assertTrue : cek suatu kondisi benar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assertFalse : cek suatu kondisi salah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assertNull : cek apakah object null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assertNotNull : cek apakah object tidak null.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Assertion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6"/>
            <a:ext cx="4628375" cy="30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Menggagalkan Test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dalam membuat Unit Test, kita tidak hanya ingin mengetest hasil sukses atau gagal.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kalanya kita ingin mengetest sebuah exception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Assertion juga dapat digunakan untuk mengecek apakah sebuah exception terjadi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242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Pengertian Unit Testing</a:t>
            </a:r>
            <a:endParaRPr sz="2400">
              <a:solidFill>
                <a:schemeClr val="dk1"/>
              </a:solidFill>
            </a:endParaRPr>
          </a:p>
          <a:p>
            <a:pPr marL="457200" lvl="0" indent="-312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Fungsi Unit Testing</a:t>
            </a:r>
            <a:endParaRPr sz="2400">
              <a:solidFill>
                <a:schemeClr val="dk1"/>
              </a:solidFill>
            </a:endParaRPr>
          </a:p>
          <a:p>
            <a:pPr marL="457200" lvl="0" indent="-312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Why it is Important</a:t>
            </a:r>
            <a:endParaRPr sz="2400">
              <a:solidFill>
                <a:schemeClr val="dk1"/>
              </a:solidFill>
            </a:endParaRPr>
          </a:p>
          <a:p>
            <a:pPr marL="457200" lvl="0" indent="-312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Tipe-tipe Unit Testing</a:t>
            </a:r>
            <a:endParaRPr sz="2400">
              <a:solidFill>
                <a:schemeClr val="dk1"/>
              </a:solidFill>
            </a:endParaRPr>
          </a:p>
          <a:p>
            <a:pPr marL="457200" lvl="0" indent="-312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Debugging</a:t>
            </a:r>
            <a:endParaRPr sz="2400">
              <a:solidFill>
                <a:schemeClr val="dk1"/>
              </a:solidFill>
            </a:endParaRPr>
          </a:p>
          <a:p>
            <a:pPr marL="457200" lvl="0" indent="-312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Unit testing pada eXtreme Programming</a:t>
            </a:r>
            <a:endParaRPr sz="2400">
              <a:solidFill>
                <a:schemeClr val="dk1"/>
              </a:solidFill>
            </a:endParaRPr>
          </a:p>
          <a:p>
            <a:pPr marL="457200" lvl="0" indent="-312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 sz="2400">
                <a:solidFill>
                  <a:schemeClr val="dk1"/>
                </a:solidFill>
              </a:rPr>
              <a:t>JUnit</a:t>
            </a:r>
            <a:endParaRPr sz="2400">
              <a:solidFill>
                <a:schemeClr val="dk1"/>
              </a:solidFill>
            </a:endParaRPr>
          </a:p>
          <a:p>
            <a:pPr marL="914400" lvl="1" indent="-3124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2400">
                <a:solidFill>
                  <a:schemeClr val="dk1"/>
                </a:solidFill>
              </a:rPr>
              <a:t>Setup JUnit</a:t>
            </a:r>
            <a:endParaRPr sz="2400">
              <a:solidFill>
                <a:schemeClr val="dk1"/>
              </a:solidFill>
            </a:endParaRPr>
          </a:p>
          <a:p>
            <a:pPr marL="914400" lvl="1" indent="-3124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2400">
                <a:solidFill>
                  <a:schemeClr val="dk1"/>
                </a:solidFill>
              </a:rPr>
              <a:t>create test</a:t>
            </a:r>
            <a:endParaRPr sz="2400">
              <a:solidFill>
                <a:schemeClr val="dk1"/>
              </a:solidFill>
            </a:endParaRPr>
          </a:p>
          <a:p>
            <a:pPr marL="914400" lvl="1" indent="-3124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2400">
                <a:solidFill>
                  <a:schemeClr val="dk1"/>
                </a:solidFill>
              </a:rPr>
              <a:t>annotation in JUnit</a:t>
            </a:r>
            <a:endParaRPr sz="2400">
              <a:solidFill>
                <a:schemeClr val="dk1"/>
              </a:solidFill>
            </a:endParaRPr>
          </a:p>
          <a:p>
            <a:pPr marL="914400" lvl="1" indent="-3124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2400">
                <a:solidFill>
                  <a:schemeClr val="dk1"/>
                </a:solidFill>
              </a:rPr>
              <a:t>Assertions class</a:t>
            </a:r>
            <a:endParaRPr sz="2400">
              <a:solidFill>
                <a:schemeClr val="dk1"/>
              </a:solidFill>
            </a:endParaRPr>
          </a:p>
          <a:p>
            <a:pPr marL="914400" lvl="1" indent="-3124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2400">
                <a:solidFill>
                  <a:schemeClr val="dk1"/>
                </a:solidFill>
              </a:rPr>
              <a:t>failling Test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Calculator Divide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01" y="1853850"/>
            <a:ext cx="71913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:Assertion Exception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00" y="1762000"/>
            <a:ext cx="5704350" cy="28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2095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400"/>
              <a:t>Tools For Unit Testing</a:t>
            </a:r>
            <a:endParaRPr sz="2120"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140025" y="691400"/>
            <a:ext cx="4270500" cy="4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•Code auditor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•Bound checker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•Documenters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•Interactive debuggers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</a:rPr>
              <a:t>Examples: Breakpoint  and Omniscient debuggers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•In-circuit emulators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</a:rPr>
              <a:t>•Memory leak detectors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</a:rPr>
              <a:t>•Static code (path) analyzer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629575" y="804900"/>
            <a:ext cx="4270500" cy="4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•Software inspection support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•Test coverage analyzer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•Test data generator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•Test harness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•Performance monitors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200">
                <a:solidFill>
                  <a:schemeClr val="dk1"/>
                </a:solidFill>
              </a:rPr>
              <a:t>•Network analyzers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</a:rPr>
              <a:t>•Simulators and emulators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</a:rPr>
              <a:t>•Traffic generators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</a:rPr>
              <a:t>•Version control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End of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Pengertian Unit Testing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a</a:t>
            </a:r>
            <a:r>
              <a:rPr lang="en-US" dirty="0" err="1"/>
              <a:t>dalah</a:t>
            </a:r>
            <a:r>
              <a:rPr lang="id" dirty="0"/>
              <a:t> jenis software testing yang dilakukan untuk menguji suatu bagian atau komponen software.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Unit yang dimaksud bisa berupa kode, fungsi, metode, prosedur, modul, atau objek tersendiri.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Termasuk dalam tahapan software development. Biasanya, pengujian unit ini dilakukan sebelum system integration testing.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Fungsi Unit Testing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Unit testing dilakukan untuk memastikan bahwa setiap unit kode software sudah bisa bekerja sesuai harapan.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“Smaller is better,” kata SmartBear. Ungkapan ini menjelaskan bahwa semakin kecil unit yang diuji, maka kamu bisa melihat dan memastikan kinerja software dengan semakin detail.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it is Important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membantu memperbaiki bug di awal siklus software development dan menghemat biaya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membantu developer untuk memahami basis kode dan memungkinkan mereka membuat perubahan dengan cepat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berfungsi sebagai dokumentasi proyek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membantu penggunaan kembali kode pada proyek yang baru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Tipe-tipe Unit Testing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Manual Testing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Jika kita menjalankan Case secara manual tanpa bantuan tools, ini dikenal sebagai Manual Testing. Testing ini memakan waktu dan kurang dapat diandalkan.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Automated Testing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Jika kita menjalankan Case dengan bantuan tools, dikenal sebagai automated testing. Testing ini lebih cepat dan dapat diandalkan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Tipe-tipe Unit Testing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457200" lvl="0" indent="-2863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Static Unit Testing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id" sz="1400"/>
              <a:t>Kode diperiksa atas semua kemungkinan perilaku yang mungkin muncul selama waktu proses</a:t>
            </a:r>
            <a:endParaRPr sz="140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id" sz="1400"/>
              <a:t>Kode setiap unit divalidasi terhadap persyaratan unit dengan meninjau kode</a:t>
            </a:r>
            <a:endParaRPr/>
          </a:p>
          <a:p>
            <a:pPr marL="457200" lvl="0" indent="-2863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Dynamic Unit Testing</a:t>
            </a:r>
            <a:endParaRPr/>
          </a:p>
          <a:p>
            <a:pPr marL="914400" lvl="1" indent="-277494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id"/>
              <a:t>Sebuah unit program  dijalankan dan hasilnya diamat(observe)i</a:t>
            </a:r>
            <a:endParaRPr/>
          </a:p>
          <a:p>
            <a:pPr marL="914400" lvl="1" indent="-277494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id"/>
              <a:t>Seseorang mengamati beberapa perilaku program yang representatif, dan mencapai kesimpulan tentang kualitas sistem</a:t>
            </a:r>
            <a:endParaRPr/>
          </a:p>
          <a:p>
            <a:pPr marL="450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650">
                <a:solidFill>
                  <a:srgbClr val="525252"/>
                </a:solidFill>
                <a:highlight>
                  <a:srgbClr val="F5F5F5"/>
                </a:highlight>
              </a:rPr>
              <a:t>Static Technique adalah melakukan pemeriksaan terhadap code atau dokumentasi dari aplikasi tanpa melakukan eksekusi code nya. Teknik ini digunakan untuk mengindentifikasi cacat sebelum eksekusi.</a:t>
            </a:r>
            <a:endParaRPr sz="1650">
              <a:solidFill>
                <a:srgbClr val="525252"/>
              </a:solidFill>
              <a:highlight>
                <a:srgbClr val="F5F5F5"/>
              </a:highlight>
            </a:endParaRPr>
          </a:p>
          <a:p>
            <a:pPr marL="450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650">
                <a:solidFill>
                  <a:srgbClr val="525252"/>
                </a:solidFill>
                <a:highlight>
                  <a:srgbClr val="F5F5F5"/>
                </a:highlight>
              </a:rPr>
              <a:t>Sedangkan Dynamic Technique, adalah pemeriksaaan code software dengan mengeksekusi code code tersebut.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Debugging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Proses menentukan penyebab kegagalan dikenal sebagai debugging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Debugging adalah proses yang memakan waktu dan rawan kesalahan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Tujuannya adalah untuk mengisolasi dan menentukan penyebab spesifiknya, mengingat gejala suatu masalah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Brute force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Cause elimination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id"/>
              <a:t>Induction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id"/>
              <a:t>Deduction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Backtracking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Unit Testing pada eXtreme Programming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760425"/>
            <a:ext cx="5984400" cy="28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Pilih Requirement, yaitu story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Tulis test case yang akan memverifikasi sebagian kecil story dan menetapkan keputusan fail untuk itu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Tulis kode yang menerapkan bagian tertentu dari story agar lulus ujian(PASS)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Jalankan semua 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Kerjakan ulang kode tersebut, dan uji kode tersebut hingga semua pengujian berhasil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Ulangi langkah 2 hingga langkah 5 hingga story diterapkan sepenuhnya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25" y="1170125"/>
            <a:ext cx="2484776" cy="36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888</Words>
  <Application>Microsoft Office PowerPoint</Application>
  <PresentationFormat>On-screen Show 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Raleway</vt:lpstr>
      <vt:lpstr>Verdana</vt:lpstr>
      <vt:lpstr>Lato</vt:lpstr>
      <vt:lpstr>Arial</vt:lpstr>
      <vt:lpstr>Streamline</vt:lpstr>
      <vt:lpstr>Unit Testing</vt:lpstr>
      <vt:lpstr>Outline</vt:lpstr>
      <vt:lpstr>Pengertian Unit Testing</vt:lpstr>
      <vt:lpstr>Fungsi Unit Testing</vt:lpstr>
      <vt:lpstr>Why it is Important</vt:lpstr>
      <vt:lpstr>Tipe-tipe Unit Testing</vt:lpstr>
      <vt:lpstr>Tipe-tipe Unit Testing</vt:lpstr>
      <vt:lpstr>Debugging</vt:lpstr>
      <vt:lpstr>Unit Testing pada eXtreme Programming</vt:lpstr>
      <vt:lpstr>JUnit</vt:lpstr>
      <vt:lpstr>Cara Setup JUnit pada VS code</vt:lpstr>
      <vt:lpstr>JUnit - Membuat Test</vt:lpstr>
      <vt:lpstr>Anotasi JUnit Testing</vt:lpstr>
      <vt:lpstr>Kode : Class Calculator</vt:lpstr>
      <vt:lpstr>Kode : Unit Test class Calculator</vt:lpstr>
      <vt:lpstr>Assertions</vt:lpstr>
      <vt:lpstr>Assert class</vt:lpstr>
      <vt:lpstr>Menggunakan Assertion</vt:lpstr>
      <vt:lpstr>Menggagalkan Test</vt:lpstr>
      <vt:lpstr>Kode : Calculator Divide</vt:lpstr>
      <vt:lpstr>Kode :Assertion Exception</vt:lpstr>
      <vt:lpstr>Tools For Unit Testing</vt:lpstr>
      <vt:lpstr>End of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cp:lastModifiedBy>LENOVO</cp:lastModifiedBy>
  <cp:revision>3</cp:revision>
  <dcterms:modified xsi:type="dcterms:W3CDTF">2021-03-20T06:41:18Z</dcterms:modified>
</cp:coreProperties>
</file>