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579a8d5d-3a90-ecc4-e434-a3a36c66aee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0_1673422126_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3121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3744000.00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,,503,5th,,Prime Plaza,,S.V Road,Mumbai,Santacruz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0_1673422126_2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0_1673422126_3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0_1673422126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0_1673422126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images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0_1673424605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2023-12-06T07:00:11Z</dcterms:created>
  <dcterms:modified xsi:type="dcterms:W3CDTF">2023-12-06T07:00:11Z</dcterms:modified>
</cp:coreProperties>
</file>