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sters" id="{f1a1461f-8ee1-96ea-7a1e-4eac7a09f406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 Image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Commericial Term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Thanks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jpg"/><Relationship Id="rId3" Type="http://schemas.openxmlformats.org/officeDocument/2006/relationships/image" Target="../media/image-4-3.jpg"/><Relationship Id="rId4" Type="http://schemas.openxmlformats.org/officeDocument/2006/relationships/image" Target="../media/image-4-4.jpg"/><Relationship Id="rId5" Type="http://schemas.openxmlformats.org/officeDocument/2006/relationships/image" Target="../media/image-4-5.jp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jp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dist/img/ppt_main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27432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endParaRPr lang="en-US" sz="2000" dirty="0"/>
          </a:p>
        </p:txBody>
      </p:sp>
      <p:pic>
        <p:nvPicPr>
          <p:cNvPr id="4" name="Object 3" descr="api/v1/uploads/property/p_9611_1673422337_3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457200"/>
            <a:ext cx="8778240" cy="4269105"/>
          </a:xfrm>
          <a:prstGeom prst="rect">
            <a:avLst/>
          </a:prstGeom>
        </p:spPr>
      </p:pic>
      <p:pic>
        <p:nvPicPr>
          <p:cNvPr id="5" name="Object 4" descr="dist/img/mini_log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480" y="91440"/>
            <a:ext cx="274320" cy="274320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91440" y="36576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7" name="Object6"/>
          <p:cNvSpPr/>
          <p:nvPr/>
        </p:nvSpPr>
        <p:spPr>
          <a:xfrm>
            <a:off x="91440" y="484632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8" name="Object7"/>
          <p:cNvSpPr/>
          <p:nvPr/>
        </p:nvSpPr>
        <p:spPr>
          <a:xfrm>
            <a:off x="27432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www.rdbrothers.com</a:t>
            </a:r>
            <a:endParaRPr lang="en-US" sz="1200" dirty="0"/>
          </a:p>
        </p:txBody>
      </p:sp>
      <p:sp>
        <p:nvSpPr>
          <p:cNvPr id="9" name="Object8"/>
          <p:cNvSpPr/>
          <p:nvPr/>
        </p:nvSpPr>
        <p:spPr>
          <a:xfrm>
            <a:off x="68580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BUILT ON EXPERIENCE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27432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000" dirty="0"/>
              <a:t>Commercial Terms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1828800" y="731520"/>
          <a:ext cx="5943600" cy="914400"/>
        </p:xfrm>
        <a:graphic>
          <a:graphicData uri="http://schemas.openxmlformats.org/drawingml/2006/table">
            <a:tbl>
              <a:tblPr/>
              <a:tblGrid>
                <a:gridCol w="2971800"/>
                <a:gridCol w="2971800"/>
              </a:tblGrid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Carpet Area (sqft)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1986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Proposed  Floors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5th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Car Park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1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Quoted Rate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0.00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Security Deposit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2382000.00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Lock in period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36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Lease Tenure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0000-00-00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Location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,,502,5th,,Prime Plaza,,Sachin GIDC,Mumbai,Santacruz West,Mumbai,Mumbai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Furnishing Details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Un Furnished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Object 4" descr="dist/img/mini_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2480" y="91440"/>
            <a:ext cx="274320" cy="274320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91440" y="36576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7" name="Object6"/>
          <p:cNvSpPr/>
          <p:nvPr/>
        </p:nvSpPr>
        <p:spPr>
          <a:xfrm>
            <a:off x="91440" y="484632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8" name="Object7"/>
          <p:cNvSpPr/>
          <p:nvPr/>
        </p:nvSpPr>
        <p:spPr>
          <a:xfrm>
            <a:off x="27432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www.rdbrothers.com</a:t>
            </a:r>
            <a:endParaRPr lang="en-US" sz="1200" dirty="0"/>
          </a:p>
        </p:txBody>
      </p:sp>
      <p:sp>
        <p:nvSpPr>
          <p:cNvPr id="9" name="Object8"/>
          <p:cNvSpPr/>
          <p:nvPr/>
        </p:nvSpPr>
        <p:spPr>
          <a:xfrm>
            <a:off x="68580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BUILT ON EXPERIENCE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27432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endParaRPr lang="en-US" sz="2000" dirty="0"/>
          </a:p>
        </p:txBody>
      </p:sp>
      <p:pic>
        <p:nvPicPr>
          <p:cNvPr id="4" name="Object 3" descr="dist/img/mini_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2480" y="91440"/>
            <a:ext cx="274320" cy="274320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91440" y="36576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pic>
        <p:nvPicPr>
          <p:cNvPr id="6" name="Object 5" descr="api/v1/uploads/property/p_9611_1673422337_1.jp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57200"/>
            <a:ext cx="4114800" cy="1954530"/>
          </a:xfrm>
          <a:prstGeom prst="rect">
            <a:avLst/>
          </a:prstGeom>
        </p:spPr>
      </p:pic>
      <p:pic>
        <p:nvPicPr>
          <p:cNvPr id="7" name="Object 6" descr="api/v1/uploads/property/p_9611_1673422337_2.jp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57200"/>
            <a:ext cx="4114800" cy="1954530"/>
          </a:xfrm>
          <a:prstGeom prst="rect">
            <a:avLst/>
          </a:prstGeom>
        </p:spPr>
      </p:pic>
      <p:pic>
        <p:nvPicPr>
          <p:cNvPr id="8" name="Object 7" descr="api/v1/uploads/property/p_9611_1673422337_4.jp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2743200"/>
            <a:ext cx="4114800" cy="1954530"/>
          </a:xfrm>
          <a:prstGeom prst="rect">
            <a:avLst/>
          </a:prstGeom>
        </p:spPr>
      </p:pic>
      <p:pic>
        <p:nvPicPr>
          <p:cNvPr id="9" name="Object 8" descr="api/v1/uploads/property/p_9611_1673422337_5.jp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2743200"/>
            <a:ext cx="4114800" cy="1954530"/>
          </a:xfrm>
          <a:prstGeom prst="rect">
            <a:avLst/>
          </a:prstGeom>
        </p:spPr>
      </p:pic>
      <p:sp>
        <p:nvSpPr>
          <p:cNvPr id="10" name="Object9"/>
          <p:cNvSpPr/>
          <p:nvPr/>
        </p:nvSpPr>
        <p:spPr>
          <a:xfrm>
            <a:off x="91440" y="484632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11" name="Object10"/>
          <p:cNvSpPr/>
          <p:nvPr/>
        </p:nvSpPr>
        <p:spPr>
          <a:xfrm>
            <a:off x="27432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www.rdbrothers.com</a:t>
            </a:r>
            <a:endParaRPr lang="en-US" sz="1200" dirty="0"/>
          </a:p>
        </p:txBody>
      </p:sp>
      <p:sp>
        <p:nvSpPr>
          <p:cNvPr id="12" name="Object11"/>
          <p:cNvSpPr/>
          <p:nvPr/>
        </p:nvSpPr>
        <p:spPr>
          <a:xfrm>
            <a:off x="68580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BUILT ON EXPERIENCE</a:t>
            </a:r>
            <a:endParaRPr 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27432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000" dirty="0"/>
              <a:t>Location Map</a:t>
            </a:r>
            <a:endParaRPr lang="en-US" sz="2000" dirty="0"/>
          </a:p>
        </p:txBody>
      </p:sp>
      <p:pic>
        <p:nvPicPr>
          <p:cNvPr id="4" name="Object 3" descr="dist/img/mini_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2480" y="91440"/>
            <a:ext cx="274320" cy="274320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91440" y="36576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pic>
        <p:nvPicPr>
          <p:cNvPr id="6" name="Object 5" descr="api/v1/uploads/property/p_9611_1673423363_1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57200"/>
            <a:ext cx="4114800" cy="1954530"/>
          </a:xfrm>
          <a:prstGeom prst="rect">
            <a:avLst/>
          </a:prstGeom>
        </p:spPr>
      </p:pic>
      <p:sp>
        <p:nvSpPr>
          <p:cNvPr id="7" name="Object6"/>
          <p:cNvSpPr/>
          <p:nvPr/>
        </p:nvSpPr>
        <p:spPr>
          <a:xfrm>
            <a:off x="91440" y="484632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8" name="Object7"/>
          <p:cNvSpPr/>
          <p:nvPr/>
        </p:nvSpPr>
        <p:spPr>
          <a:xfrm>
            <a:off x="27432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www.rdbrothers.com</a:t>
            </a:r>
            <a:endParaRPr lang="en-US" sz="1200" dirty="0"/>
          </a:p>
        </p:txBody>
      </p:sp>
      <p:sp>
        <p:nvSpPr>
          <p:cNvPr id="9" name="Object8"/>
          <p:cNvSpPr/>
          <p:nvPr/>
        </p:nvSpPr>
        <p:spPr>
          <a:xfrm>
            <a:off x="68580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BUILT ON EXPERIENCE</a:t>
            </a:r>
            <a:endParaRPr 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27432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000" dirty="0"/>
              <a:t>Location</a:t>
            </a:r>
            <a:endParaRPr lang="en-US" sz="2000" dirty="0"/>
          </a:p>
        </p:txBody>
      </p:sp>
      <p:pic>
        <p:nvPicPr>
          <p:cNvPr id="4" name="Object 3" descr="dist/img/mini_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2480" y="91440"/>
            <a:ext cx="274320" cy="274320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91440" y="36576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pic>
        <p:nvPicPr>
          <p:cNvPr id="6" name="Object 5" descr="api/v1/uploads/property/location.jp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57200"/>
            <a:ext cx="8686800" cy="4320540"/>
          </a:xfrm>
          <a:prstGeom prst="rect">
            <a:avLst/>
          </a:prstGeom>
        </p:spPr>
      </p:pic>
      <p:sp>
        <p:nvSpPr>
          <p:cNvPr id="7" name="Object6"/>
          <p:cNvSpPr/>
          <p:nvPr/>
        </p:nvSpPr>
        <p:spPr>
          <a:xfrm>
            <a:off x="91440" y="484632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8" name="Object7"/>
          <p:cNvSpPr/>
          <p:nvPr/>
        </p:nvSpPr>
        <p:spPr>
          <a:xfrm>
            <a:off x="27432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www.rdbrothers.com</a:t>
            </a:r>
            <a:endParaRPr lang="en-US" sz="1200" dirty="0"/>
          </a:p>
        </p:txBody>
      </p:sp>
      <p:sp>
        <p:nvSpPr>
          <p:cNvPr id="9" name="Object8"/>
          <p:cNvSpPr/>
          <p:nvPr/>
        </p:nvSpPr>
        <p:spPr>
          <a:xfrm>
            <a:off x="68580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BUILT ON EXPERIENCE</a:t>
            </a:r>
            <a:endParaRPr 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dist/img/thanks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097280" y="365760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 indent="0" marL="0">
              <a:buNone/>
            </a:pPr>
            <a:r>
              <a:rPr lang="en-US" sz="2400" dirty="0"/>
              <a:t>MR. PRAVEEN THATIPAMULA</a:t>
            </a:r>
            <a:endParaRPr lang="en-US" sz="2400" dirty="0"/>
          </a:p>
        </p:txBody>
      </p:sp>
      <p:sp>
        <p:nvSpPr>
          <p:cNvPr id="5" name="Object4"/>
          <p:cNvSpPr/>
          <p:nvPr/>
        </p:nvSpPr>
        <p:spPr>
          <a:xfrm>
            <a:off x="1097280" y="402336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 indent="0" marL="0">
              <a:buNone/>
            </a:pPr>
            <a:r>
              <a:rPr lang="en-US" sz="1400" dirty="0"/>
              <a:t>Call:7506337725</a:t>
            </a:r>
            <a:endParaRPr lang="en-US" sz="1400" dirty="0"/>
          </a:p>
        </p:txBody>
      </p:sp>
      <p:sp>
        <p:nvSpPr>
          <p:cNvPr id="6" name="Object5"/>
          <p:cNvSpPr/>
          <p:nvPr/>
        </p:nvSpPr>
        <p:spPr>
          <a:xfrm>
            <a:off x="1097280" y="429768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 indent="0" marL="0">
              <a:buNone/>
            </a:pPr>
            <a:r>
              <a:rPr lang="en-US" sz="1400" dirty="0"/>
              <a:t>Email:andhericommercial@rdbrothers.com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2023-12-06T07:28:38Z</dcterms:created>
  <dcterms:modified xsi:type="dcterms:W3CDTF">2023-12-06T07:28:38Z</dcterms:modified>
</cp:coreProperties>
</file>