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05401656-518b-d62e-b2e0-6b76f95329b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2023-12-06T07:28:51Z</dcterms:created>
  <dcterms:modified xsi:type="dcterms:W3CDTF">2023-12-06T07:28:51Z</dcterms:modified>
</cp:coreProperties>
</file>