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1d85b74a-1d9a-3b91-6dcb-e8eae37a601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2023-12-06T07:31:51Z</dcterms:created>
  <dcterms:modified xsi:type="dcterms:W3CDTF">2023-12-06T07:31:51Z</dcterms:modified>
</cp:coreProperties>
</file>