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c1c64474-d1ae-d3ab-4a5c-66af7542588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Commericial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image" Target="../media/image-4-4.jpg"/><Relationship Id="rId5" Type="http://schemas.openxmlformats.org/officeDocument/2006/relationships/image" Target="../media/image-4-5.jp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ppt_m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api/v1/uploads/property/p_9611_1673422337_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7200"/>
            <a:ext cx="8778240" cy="4269105"/>
          </a:xfrm>
          <a:prstGeom prst="rect">
            <a:avLst/>
          </a:prstGeom>
        </p:spPr>
      </p:pic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Commercial Terms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828800" y="731520"/>
          <a:ext cx="5943600" cy="91440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Carpet Area (sqft)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1986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Proposed  Floors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5th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Car Park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Quoted Rate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Security Deposit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2382000.00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Lock in period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Lease Tenure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0000-00-00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Location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,,502,5th,,Prime Plaza,,Sachin GIDC,Mumbai,Santacruz West,Mumbai,Mumbai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Furnishing Details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3636"/>
                          </a:solidFill>
                        </a:rPr>
                        <a:t>Un Furnished</a:t>
                      </a:r>
                      <a:endParaRPr lang="en-US" sz="1200" dirty="0"/>
                    </a:p>
                  </a:txBody>
                  <a:tcPr marL="38100" marR="38100" marT="38100" marB="38100" anchor="t">
                    <a:lnL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A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ject 4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2337_1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pic>
        <p:nvPicPr>
          <p:cNvPr id="7" name="Object 6" descr="api/v1/uploads/property/p_9611_1673422337_2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1954530"/>
          </a:xfrm>
          <a:prstGeom prst="rect">
            <a:avLst/>
          </a:prstGeom>
        </p:spPr>
      </p:pic>
      <p:pic>
        <p:nvPicPr>
          <p:cNvPr id="8" name="Object 7" descr="api/v1/uploads/property/p_9611_1673422337_4.jp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43200"/>
            <a:ext cx="4114800" cy="1954530"/>
          </a:xfrm>
          <a:prstGeom prst="rect">
            <a:avLst/>
          </a:prstGeom>
        </p:spPr>
      </p:pic>
      <p:pic>
        <p:nvPicPr>
          <p:cNvPr id="9" name="Object 8" descr="api/v1/uploads/property/p_9611_1673422337_5.jp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114800" cy="195453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11" name="Object10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12" name="Object11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 Map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p_9611_1673423363_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4114800" cy="195453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2"/>
          <p:cNvSpPr/>
          <p:nvPr/>
        </p:nvSpPr>
        <p:spPr>
          <a:xfrm>
            <a:off x="27432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dirty="0"/>
              <a:t>Location</a:t>
            </a:r>
            <a:endParaRPr lang="en-US" sz="2000" dirty="0"/>
          </a:p>
        </p:txBody>
      </p:sp>
      <p:pic>
        <p:nvPicPr>
          <p:cNvPr id="4" name="Object 3" descr="dist/img/mini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0" y="91440"/>
            <a:ext cx="274320" cy="274320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91440" y="36576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pic>
        <p:nvPicPr>
          <p:cNvPr id="6" name="Object 5" descr="api/v1/uploads/property/location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86800" cy="432054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1440" y="4846320"/>
            <a:ext cx="8961120" cy="0"/>
          </a:xfrm>
          <a:prstGeom prst="line">
            <a:avLst/>
          </a:prstGeom>
          <a:noFill/>
          <a:ln w="12700">
            <a:solidFill>
              <a:srgbClr val="D2AA4B"/>
            </a:solidFill>
            <a:prstDash val="solid"/>
          </a:ln>
        </p:spPr>
      </p:sp>
      <p:sp>
        <p:nvSpPr>
          <p:cNvPr id="8" name="Object7"/>
          <p:cNvSpPr/>
          <p:nvPr/>
        </p:nvSpPr>
        <p:spPr>
          <a:xfrm>
            <a:off x="27432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www.rdbrothers.com</a:t>
            </a:r>
            <a:endParaRPr lang="en-US" sz="1200" dirty="0"/>
          </a:p>
        </p:txBody>
      </p:sp>
      <p:sp>
        <p:nvSpPr>
          <p:cNvPr id="9" name="Object8"/>
          <p:cNvSpPr/>
          <p:nvPr/>
        </p:nvSpPr>
        <p:spPr>
          <a:xfrm>
            <a:off x="68580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200" dirty="0">
                <a:solidFill>
                  <a:srgbClr val="000000"/>
                </a:solidFill>
              </a:rPr>
              <a:t>BUILT ON EXPERIENCE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dist/img/thank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09728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2400" dirty="0"/>
              <a:t>MR. PRAVEEN THATIPAMULA</a:t>
            </a:r>
            <a:endParaRPr lang="en-US" sz="2400" dirty="0"/>
          </a:p>
        </p:txBody>
      </p:sp>
      <p:sp>
        <p:nvSpPr>
          <p:cNvPr id="5" name="Object4"/>
          <p:cNvSpPr/>
          <p:nvPr/>
        </p:nvSpPr>
        <p:spPr>
          <a:xfrm>
            <a:off x="109728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Call:7506337725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109728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1400" dirty="0"/>
              <a:t>Email:andhericommercial@rdbrothers.com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2023-12-06T07:33:30Z</dcterms:created>
  <dcterms:modified xsi:type="dcterms:W3CDTF">2023-12-06T07:33:30Z</dcterms:modified>
</cp:coreProperties>
</file>