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1f997386-896b-b178-b6a4-e88f234f1fa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2023-12-06T07:38:40Z</dcterms:created>
  <dcterms:modified xsi:type="dcterms:W3CDTF">2023-12-06T07:38:40Z</dcterms:modified>
</cp:coreProperties>
</file>