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66b217bd-3d65-cb22-087a-5c527a51e4a8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2023-12-06T07:47:03Z</dcterms:created>
  <dcterms:modified xsi:type="dcterms:W3CDTF">2023-12-06T07:47:03Z</dcterms:modified>
</cp:coreProperties>
</file>