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fdd33980-32ed-7ffa-ad1d-95424b3c721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2023-12-06T07:47:14Z</dcterms:created>
  <dcterms:modified xsi:type="dcterms:W3CDTF">2023-12-06T07:47:14Z</dcterms:modified>
</cp:coreProperties>
</file>