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82231244-9dd9-5226-f7e9-20ca386caad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2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2023-12-06T07:52:18Z</dcterms:created>
  <dcterms:modified xsi:type="dcterms:W3CDTF">2023-12-06T07:52:18Z</dcterms:modified>
</cp:coreProperties>
</file>