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notesMasterIdLst>
    <p:notesMasterId r:id="rId9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sters" id="{d74760dc-2739-2458-56a2-3ad469802e7c}">
          <p14:sldIdLst>
            <p14:sldId id="256"/>
            <p14:sldId id="257"/>
            <p14:sldId id="258"/>
            <p14:sldId id="259"/>
            <p14:sldId id="260"/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Welcome Page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Main Image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Commericial Term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Location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Thanks Page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jpg"/><Relationship Id="rId2" Type="http://schemas.openxmlformats.org/officeDocument/2006/relationships/image" Target="../media/image-2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jpg"/><Relationship Id="rId3" Type="http://schemas.openxmlformats.org/officeDocument/2006/relationships/image" Target="../media/image-4-3.jpg"/><Relationship Id="rId4" Type="http://schemas.openxmlformats.org/officeDocument/2006/relationships/image" Target="../media/image-4-4.jpg"/><Relationship Id="rId5" Type="http://schemas.openxmlformats.org/officeDocument/2006/relationships/image" Target="../media/image-4-5.jp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image" Target="../media/image-6-2.jp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dist/img/ppt_main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2"/>
          <p:cNvSpPr/>
          <p:nvPr/>
        </p:nvSpPr>
        <p:spPr>
          <a:xfrm>
            <a:off x="274320" y="0"/>
            <a:ext cx="6858000" cy="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sz="2000" dirty="0"/>
              <a:t>slide main</a:t>
            </a:r>
            <a:endParaRPr lang="en-US" sz="2000" dirty="0"/>
          </a:p>
        </p:txBody>
      </p:sp>
      <p:pic>
        <p:nvPicPr>
          <p:cNvPr id="4" name="Object 3" descr="api/v1/uploads/property/p_9611_1673422337_3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600" y="457200"/>
            <a:ext cx="8778240" cy="4269105"/>
          </a:xfrm>
          <a:prstGeom prst="rect">
            <a:avLst/>
          </a:prstGeom>
        </p:spPr>
      </p:pic>
      <p:pic>
        <p:nvPicPr>
          <p:cNvPr id="5" name="Object 4" descr="dist/img/mini_logo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2480" y="91440"/>
            <a:ext cx="274320" cy="274320"/>
          </a:xfrm>
          <a:prstGeom prst="rect">
            <a:avLst/>
          </a:prstGeom>
        </p:spPr>
      </p:pic>
      <p:sp>
        <p:nvSpPr>
          <p:cNvPr id="6" name="Object5"/>
          <p:cNvSpPr/>
          <p:nvPr/>
        </p:nvSpPr>
        <p:spPr>
          <a:xfrm>
            <a:off x="91440" y="365760"/>
            <a:ext cx="8961120" cy="0"/>
          </a:xfrm>
          <a:prstGeom prst="line">
            <a:avLst/>
          </a:prstGeom>
          <a:noFill/>
          <a:ln w="12700">
            <a:solidFill>
              <a:srgbClr val="D2AA4B"/>
            </a:solidFill>
            <a:prstDash val="solid"/>
          </a:ln>
        </p:spPr>
      </p:sp>
      <p:sp>
        <p:nvSpPr>
          <p:cNvPr id="7" name="Object6"/>
          <p:cNvSpPr/>
          <p:nvPr/>
        </p:nvSpPr>
        <p:spPr>
          <a:xfrm>
            <a:off x="91440" y="4846320"/>
            <a:ext cx="8961120" cy="0"/>
          </a:xfrm>
          <a:prstGeom prst="line">
            <a:avLst/>
          </a:prstGeom>
          <a:noFill/>
          <a:ln w="12700">
            <a:solidFill>
              <a:srgbClr val="D2AA4B"/>
            </a:solidFill>
            <a:prstDash val="solid"/>
          </a:ln>
        </p:spPr>
      </p:sp>
      <p:sp>
        <p:nvSpPr>
          <p:cNvPr id="8" name="Object7"/>
          <p:cNvSpPr/>
          <p:nvPr/>
        </p:nvSpPr>
        <p:spPr>
          <a:xfrm>
            <a:off x="274320" y="49377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1200" dirty="0">
                <a:solidFill>
                  <a:srgbClr val="000000"/>
                </a:solidFill>
              </a:rPr>
              <a:t>www.rdbrothers.com</a:t>
            </a:r>
            <a:endParaRPr lang="en-US" sz="1200" dirty="0"/>
          </a:p>
        </p:txBody>
      </p:sp>
      <p:sp>
        <p:nvSpPr>
          <p:cNvPr id="9" name="Object8"/>
          <p:cNvSpPr/>
          <p:nvPr/>
        </p:nvSpPr>
        <p:spPr>
          <a:xfrm>
            <a:off x="6858000" y="49377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1200" dirty="0">
                <a:solidFill>
                  <a:srgbClr val="000000"/>
                </a:solidFill>
              </a:rPr>
              <a:t>BUILT ON EXPERIENCE</a:t>
            </a:r>
            <a:endParaRPr lang="en-US"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2"/>
          <p:cNvSpPr/>
          <p:nvPr/>
        </p:nvSpPr>
        <p:spPr>
          <a:xfrm>
            <a:off x="274320" y="0"/>
            <a:ext cx="6858000" cy="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sz="2000" dirty="0"/>
              <a:t>Commercial Terms</a:t>
            </a:r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1828800" y="731520"/>
          <a:ext cx="5943600" cy="914400"/>
        </p:xfrm>
        <a:graphic>
          <a:graphicData uri="http://schemas.openxmlformats.org/drawingml/2006/table">
            <a:tbl>
              <a:tblPr/>
              <a:tblGrid>
                <a:gridCol w="2971800"/>
                <a:gridCol w="2971800"/>
              </a:tblGrid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Carpet Area (sqft)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1986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Proposed  Floors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5th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Car Park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1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Quoted Rate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0.00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Security Deposit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2382000.00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Lock in period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36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Lease Tenure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0000-00-00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Location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,,502,5th,,Prime Plaza,,Sachin GIDC,Mumbai,Santacruz West,Mumbai,Mumbai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Furnishing Details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Un Furnished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5" name="Object 4" descr="dist/img/mini_logo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12480" y="91440"/>
            <a:ext cx="274320" cy="274320"/>
          </a:xfrm>
          <a:prstGeom prst="rect">
            <a:avLst/>
          </a:prstGeom>
        </p:spPr>
      </p:pic>
      <p:sp>
        <p:nvSpPr>
          <p:cNvPr id="6" name="Object5"/>
          <p:cNvSpPr/>
          <p:nvPr/>
        </p:nvSpPr>
        <p:spPr>
          <a:xfrm>
            <a:off x="91440" y="365760"/>
            <a:ext cx="8961120" cy="0"/>
          </a:xfrm>
          <a:prstGeom prst="line">
            <a:avLst/>
          </a:prstGeom>
          <a:noFill/>
          <a:ln w="12700">
            <a:solidFill>
              <a:srgbClr val="D2AA4B"/>
            </a:solidFill>
            <a:prstDash val="solid"/>
          </a:ln>
        </p:spPr>
      </p:sp>
      <p:sp>
        <p:nvSpPr>
          <p:cNvPr id="7" name="Object6"/>
          <p:cNvSpPr/>
          <p:nvPr/>
        </p:nvSpPr>
        <p:spPr>
          <a:xfrm>
            <a:off x="91440" y="4846320"/>
            <a:ext cx="8961120" cy="0"/>
          </a:xfrm>
          <a:prstGeom prst="line">
            <a:avLst/>
          </a:prstGeom>
          <a:noFill/>
          <a:ln w="12700">
            <a:solidFill>
              <a:srgbClr val="D2AA4B"/>
            </a:solidFill>
            <a:prstDash val="solid"/>
          </a:ln>
        </p:spPr>
      </p:sp>
      <p:sp>
        <p:nvSpPr>
          <p:cNvPr id="8" name="Object7"/>
          <p:cNvSpPr/>
          <p:nvPr/>
        </p:nvSpPr>
        <p:spPr>
          <a:xfrm>
            <a:off x="274320" y="49377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1200" dirty="0">
                <a:solidFill>
                  <a:srgbClr val="000000"/>
                </a:solidFill>
              </a:rPr>
              <a:t>www.rdbrothers.com</a:t>
            </a:r>
            <a:endParaRPr lang="en-US" sz="1200" dirty="0"/>
          </a:p>
        </p:txBody>
      </p:sp>
      <p:sp>
        <p:nvSpPr>
          <p:cNvPr id="9" name="Object8"/>
          <p:cNvSpPr/>
          <p:nvPr/>
        </p:nvSpPr>
        <p:spPr>
          <a:xfrm>
            <a:off x="6858000" y="49377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1200" dirty="0">
                <a:solidFill>
                  <a:srgbClr val="000000"/>
                </a:solidFill>
              </a:rPr>
              <a:t>BUILT ON EXPERIENCE</a:t>
            </a:r>
            <a:endParaRPr lang="en-US" sz="1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2"/>
          <p:cNvSpPr/>
          <p:nvPr/>
        </p:nvSpPr>
        <p:spPr>
          <a:xfrm>
            <a:off x="274320" y="0"/>
            <a:ext cx="6858000" cy="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sz="2000" dirty="0"/>
              <a:t>slide1 &amp; slide2 &amp; 3 &amp; 4</a:t>
            </a:r>
            <a:endParaRPr lang="en-US" sz="2000" dirty="0"/>
          </a:p>
        </p:txBody>
      </p:sp>
      <p:pic>
        <p:nvPicPr>
          <p:cNvPr id="4" name="Object 3" descr="dist/img/mini_logo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12480" y="91440"/>
            <a:ext cx="274320" cy="274320"/>
          </a:xfrm>
          <a:prstGeom prst="rect">
            <a:avLst/>
          </a:prstGeom>
        </p:spPr>
      </p:pic>
      <p:sp>
        <p:nvSpPr>
          <p:cNvPr id="5" name="Object4"/>
          <p:cNvSpPr/>
          <p:nvPr/>
        </p:nvSpPr>
        <p:spPr>
          <a:xfrm>
            <a:off x="91440" y="365760"/>
            <a:ext cx="8961120" cy="0"/>
          </a:xfrm>
          <a:prstGeom prst="line">
            <a:avLst/>
          </a:prstGeom>
          <a:noFill/>
          <a:ln w="12700">
            <a:solidFill>
              <a:srgbClr val="D2AA4B"/>
            </a:solidFill>
            <a:prstDash val="solid"/>
          </a:ln>
        </p:spPr>
      </p:sp>
      <p:pic>
        <p:nvPicPr>
          <p:cNvPr id="6" name="Object 5" descr="api/v1/uploads/property/p_9611_1673422337_1.jp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457200"/>
            <a:ext cx="4114800" cy="1954530"/>
          </a:xfrm>
          <a:prstGeom prst="rect">
            <a:avLst/>
          </a:prstGeom>
        </p:spPr>
      </p:pic>
      <p:pic>
        <p:nvPicPr>
          <p:cNvPr id="7" name="Object 6" descr="api/v1/uploads/property/p_9611_1673422337_2.jp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457200"/>
            <a:ext cx="4114800" cy="1954530"/>
          </a:xfrm>
          <a:prstGeom prst="rect">
            <a:avLst/>
          </a:prstGeom>
        </p:spPr>
      </p:pic>
      <p:pic>
        <p:nvPicPr>
          <p:cNvPr id="8" name="Object 7" descr="api/v1/uploads/property/p_9611_1673422337_4.jp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2743200"/>
            <a:ext cx="4114800" cy="1954530"/>
          </a:xfrm>
          <a:prstGeom prst="rect">
            <a:avLst/>
          </a:prstGeom>
        </p:spPr>
      </p:pic>
      <p:pic>
        <p:nvPicPr>
          <p:cNvPr id="9" name="Object 8" descr="api/v1/uploads/property/p_9611_1673422337_5.jp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2743200"/>
            <a:ext cx="4114800" cy="1954530"/>
          </a:xfrm>
          <a:prstGeom prst="rect">
            <a:avLst/>
          </a:prstGeom>
        </p:spPr>
      </p:pic>
      <p:sp>
        <p:nvSpPr>
          <p:cNvPr id="10" name="Object9"/>
          <p:cNvSpPr/>
          <p:nvPr/>
        </p:nvSpPr>
        <p:spPr>
          <a:xfrm>
            <a:off x="91440" y="4846320"/>
            <a:ext cx="8961120" cy="0"/>
          </a:xfrm>
          <a:prstGeom prst="line">
            <a:avLst/>
          </a:prstGeom>
          <a:noFill/>
          <a:ln w="12700">
            <a:solidFill>
              <a:srgbClr val="D2AA4B"/>
            </a:solidFill>
            <a:prstDash val="solid"/>
          </a:ln>
        </p:spPr>
      </p:sp>
      <p:sp>
        <p:nvSpPr>
          <p:cNvPr id="11" name="Object10"/>
          <p:cNvSpPr/>
          <p:nvPr/>
        </p:nvSpPr>
        <p:spPr>
          <a:xfrm>
            <a:off x="274320" y="49377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1200" dirty="0">
                <a:solidFill>
                  <a:srgbClr val="000000"/>
                </a:solidFill>
              </a:rPr>
              <a:t>www.rdbrothers.com</a:t>
            </a:r>
            <a:endParaRPr lang="en-US" sz="1200" dirty="0"/>
          </a:p>
        </p:txBody>
      </p:sp>
      <p:sp>
        <p:nvSpPr>
          <p:cNvPr id="12" name="Object11"/>
          <p:cNvSpPr/>
          <p:nvPr/>
        </p:nvSpPr>
        <p:spPr>
          <a:xfrm>
            <a:off x="6858000" y="49377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1200" dirty="0">
                <a:solidFill>
                  <a:srgbClr val="000000"/>
                </a:solidFill>
              </a:rPr>
              <a:t>BUILT ON EXPERIENCE</a:t>
            </a:r>
            <a:endParaRPr lang="en-US" sz="1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2"/>
          <p:cNvSpPr/>
          <p:nvPr/>
        </p:nvSpPr>
        <p:spPr>
          <a:xfrm>
            <a:off x="274320" y="0"/>
            <a:ext cx="6858000" cy="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sz="2000" dirty="0"/>
              <a:t>Location Map5</a:t>
            </a:r>
            <a:endParaRPr lang="en-US" sz="2000" dirty="0"/>
          </a:p>
        </p:txBody>
      </p:sp>
      <p:pic>
        <p:nvPicPr>
          <p:cNvPr id="4" name="Object 3" descr="dist/img/mini_logo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12480" y="91440"/>
            <a:ext cx="274320" cy="274320"/>
          </a:xfrm>
          <a:prstGeom prst="rect">
            <a:avLst/>
          </a:prstGeom>
        </p:spPr>
      </p:pic>
      <p:sp>
        <p:nvSpPr>
          <p:cNvPr id="5" name="Object4"/>
          <p:cNvSpPr/>
          <p:nvPr/>
        </p:nvSpPr>
        <p:spPr>
          <a:xfrm>
            <a:off x="91440" y="365760"/>
            <a:ext cx="8961120" cy="0"/>
          </a:xfrm>
          <a:prstGeom prst="line">
            <a:avLst/>
          </a:prstGeom>
          <a:noFill/>
          <a:ln w="12700">
            <a:solidFill>
              <a:srgbClr val="D2AA4B"/>
            </a:solidFill>
            <a:prstDash val="solid"/>
          </a:ln>
        </p:spPr>
      </p:sp>
      <p:pic>
        <p:nvPicPr>
          <p:cNvPr id="6" name="Object 5" descr="api/v1/uploads/property/p_9611_1673423363_1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457200"/>
            <a:ext cx="4114800" cy="1954530"/>
          </a:xfrm>
          <a:prstGeom prst="rect">
            <a:avLst/>
          </a:prstGeom>
        </p:spPr>
      </p:pic>
      <p:sp>
        <p:nvSpPr>
          <p:cNvPr id="7" name="Object6"/>
          <p:cNvSpPr/>
          <p:nvPr/>
        </p:nvSpPr>
        <p:spPr>
          <a:xfrm>
            <a:off x="91440" y="4846320"/>
            <a:ext cx="8961120" cy="0"/>
          </a:xfrm>
          <a:prstGeom prst="line">
            <a:avLst/>
          </a:prstGeom>
          <a:noFill/>
          <a:ln w="12700">
            <a:solidFill>
              <a:srgbClr val="D2AA4B"/>
            </a:solidFill>
            <a:prstDash val="solid"/>
          </a:ln>
        </p:spPr>
      </p:sp>
      <p:sp>
        <p:nvSpPr>
          <p:cNvPr id="8" name="Object7"/>
          <p:cNvSpPr/>
          <p:nvPr/>
        </p:nvSpPr>
        <p:spPr>
          <a:xfrm>
            <a:off x="274320" y="49377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1200" dirty="0">
                <a:solidFill>
                  <a:srgbClr val="000000"/>
                </a:solidFill>
              </a:rPr>
              <a:t>www.rdbrothers.com</a:t>
            </a:r>
            <a:endParaRPr lang="en-US" sz="1200" dirty="0"/>
          </a:p>
        </p:txBody>
      </p:sp>
      <p:sp>
        <p:nvSpPr>
          <p:cNvPr id="9" name="Object8"/>
          <p:cNvSpPr/>
          <p:nvPr/>
        </p:nvSpPr>
        <p:spPr>
          <a:xfrm>
            <a:off x="6858000" y="49377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1200" dirty="0">
                <a:solidFill>
                  <a:srgbClr val="000000"/>
                </a:solidFill>
              </a:rPr>
              <a:t>BUILT ON EXPERIENCE</a:t>
            </a:r>
            <a:endParaRPr lang="en-US" sz="1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2"/>
          <p:cNvSpPr/>
          <p:nvPr/>
        </p:nvSpPr>
        <p:spPr>
          <a:xfrm>
            <a:off x="274320" y="0"/>
            <a:ext cx="6858000" cy="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sz="2000" dirty="0"/>
              <a:t>Location</a:t>
            </a:r>
            <a:endParaRPr lang="en-US" sz="2000" dirty="0"/>
          </a:p>
        </p:txBody>
      </p:sp>
      <p:pic>
        <p:nvPicPr>
          <p:cNvPr id="4" name="Object 3" descr="dist/img/mini_logo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12480" y="91440"/>
            <a:ext cx="274320" cy="274320"/>
          </a:xfrm>
          <a:prstGeom prst="rect">
            <a:avLst/>
          </a:prstGeom>
        </p:spPr>
      </p:pic>
      <p:sp>
        <p:nvSpPr>
          <p:cNvPr id="5" name="Object4"/>
          <p:cNvSpPr/>
          <p:nvPr/>
        </p:nvSpPr>
        <p:spPr>
          <a:xfrm>
            <a:off x="91440" y="365760"/>
            <a:ext cx="8961120" cy="0"/>
          </a:xfrm>
          <a:prstGeom prst="line">
            <a:avLst/>
          </a:prstGeom>
          <a:noFill/>
          <a:ln w="12700">
            <a:solidFill>
              <a:srgbClr val="D2AA4B"/>
            </a:solidFill>
            <a:prstDash val="solid"/>
          </a:ln>
        </p:spPr>
      </p:sp>
      <p:pic>
        <p:nvPicPr>
          <p:cNvPr id="6" name="Object 5" descr="api/v1/uploads/property/location.jp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457200"/>
            <a:ext cx="8686800" cy="4320540"/>
          </a:xfrm>
          <a:prstGeom prst="rect">
            <a:avLst/>
          </a:prstGeom>
        </p:spPr>
      </p:pic>
      <p:sp>
        <p:nvSpPr>
          <p:cNvPr id="7" name="Object6"/>
          <p:cNvSpPr/>
          <p:nvPr/>
        </p:nvSpPr>
        <p:spPr>
          <a:xfrm>
            <a:off x="91440" y="4846320"/>
            <a:ext cx="8961120" cy="0"/>
          </a:xfrm>
          <a:prstGeom prst="line">
            <a:avLst/>
          </a:prstGeom>
          <a:noFill/>
          <a:ln w="12700">
            <a:solidFill>
              <a:srgbClr val="D2AA4B"/>
            </a:solidFill>
            <a:prstDash val="solid"/>
          </a:ln>
        </p:spPr>
      </p:sp>
      <p:sp>
        <p:nvSpPr>
          <p:cNvPr id="8" name="Object7"/>
          <p:cNvSpPr/>
          <p:nvPr/>
        </p:nvSpPr>
        <p:spPr>
          <a:xfrm>
            <a:off x="274320" y="49377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1200" dirty="0">
                <a:solidFill>
                  <a:srgbClr val="000000"/>
                </a:solidFill>
              </a:rPr>
              <a:t>www.rdbrothers.com</a:t>
            </a:r>
            <a:endParaRPr lang="en-US" sz="1200" dirty="0"/>
          </a:p>
        </p:txBody>
      </p:sp>
      <p:sp>
        <p:nvSpPr>
          <p:cNvPr id="9" name="Object8"/>
          <p:cNvSpPr/>
          <p:nvPr/>
        </p:nvSpPr>
        <p:spPr>
          <a:xfrm>
            <a:off x="6858000" y="49377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1200" dirty="0">
                <a:solidFill>
                  <a:srgbClr val="000000"/>
                </a:solidFill>
              </a:rPr>
              <a:t>BUILT ON EXPERIENCE</a:t>
            </a:r>
            <a:endParaRPr lang="en-US" sz="1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dist/img/thanks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1097280" y="3657600"/>
            <a:ext cx="6858000" cy="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algn="ctr" indent="0" marL="0">
              <a:buNone/>
            </a:pPr>
            <a:r>
              <a:rPr lang="en-US" sz="2400" dirty="0"/>
              <a:t>MR. PRAVEEN THATIPAMULA</a:t>
            </a:r>
            <a:endParaRPr lang="en-US" sz="2400" dirty="0"/>
          </a:p>
        </p:txBody>
      </p:sp>
      <p:sp>
        <p:nvSpPr>
          <p:cNvPr id="5" name="Object4"/>
          <p:cNvSpPr/>
          <p:nvPr/>
        </p:nvSpPr>
        <p:spPr>
          <a:xfrm>
            <a:off x="1097280" y="4023360"/>
            <a:ext cx="6858000" cy="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algn="ctr" indent="0" marL="0">
              <a:buNone/>
            </a:pPr>
            <a:r>
              <a:rPr lang="en-US" sz="1400" dirty="0"/>
              <a:t>Call:7506337725</a:t>
            </a:r>
            <a:endParaRPr lang="en-US" sz="1400" dirty="0"/>
          </a:p>
        </p:txBody>
      </p:sp>
      <p:sp>
        <p:nvSpPr>
          <p:cNvPr id="6" name="Object5"/>
          <p:cNvSpPr/>
          <p:nvPr/>
        </p:nvSpPr>
        <p:spPr>
          <a:xfrm>
            <a:off x="1097280" y="4297680"/>
            <a:ext cx="6858000" cy="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algn="ctr" indent="0" marL="0">
              <a:buNone/>
            </a:pPr>
            <a:r>
              <a:rPr lang="en-US" sz="1400" dirty="0"/>
              <a:t>Email:andhericommercial@rdbrothers.com</a:t>
            </a:r>
            <a:endParaRPr 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2023-12-06T09:10:59Z</dcterms:created>
  <dcterms:modified xsi:type="dcterms:W3CDTF">2023-12-06T09:10:59Z</dcterms:modified>
</cp:coreProperties>
</file>