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f9387ce6-13ba-2b06-7567-44989791d59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2023-12-06T09:12:39Z</dcterms:created>
  <dcterms:modified xsi:type="dcterms:W3CDTF">2023-12-06T09:12:39Z</dcterms:modified>
</cp:coreProperties>
</file>