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8b50ffa4-e93c-428a-54f6-762e69689b36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 main</a:t>
            </a: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slide1 &amp; slide2 &amp; 3 &amp; 4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Map5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2023-12-06T09:16:06Z</dcterms:created>
  <dcterms:modified xsi:type="dcterms:W3CDTF">2023-12-06T09:16:06Z</dcterms:modified>
</cp:coreProperties>
</file>