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789c992b-e44b-9507-e2e6-2e743b9514b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2023-12-06T09:25:05Z</dcterms:created>
  <dcterms:modified xsi:type="dcterms:W3CDTF">2023-12-06T09:25:05Z</dcterms:modified>
</cp:coreProperties>
</file>