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48bc1494-0f88-f017-2b01-51f98de75ea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2023-12-06T09:34:25Z</dcterms:created>
  <dcterms:modified xsi:type="dcterms:W3CDTF">2023-12-06T09:34:25Z</dcterms:modified>
</cp:coreProperties>
</file>