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1063e41e-95a1-65dd-ff00-80da15befcf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2023-12-06T09:49:13Z</dcterms:created>
  <dcterms:modified xsi:type="dcterms:W3CDTF">2023-12-06T09:49:13Z</dcterms:modified>
</cp:coreProperties>
</file>