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6172360f-2e08-1051-0d83-5c51aec31ff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2023-12-06T09:50:47Z</dcterms:created>
  <dcterms:modified xsi:type="dcterms:W3CDTF">2023-12-06T09:50:47Z</dcterms:modified>
</cp:coreProperties>
</file>