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a62825e5-066b-c27a-95da-7174e8221d3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2023-12-06T09:57:14Z</dcterms:created>
  <dcterms:modified xsi:type="dcterms:W3CDTF">2023-12-06T09:57:14Z</dcterms:modified>
</cp:coreProperties>
</file>