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b315fdf8-f31e-18d8-bac9-5c0733d5acd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2023-12-06T10:00:30Z</dcterms:created>
  <dcterms:modified xsi:type="dcterms:W3CDTF">2023-12-06T10:00:30Z</dcterms:modified>
</cp:coreProperties>
</file>