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6dc63e25-4339-9efc-53b1-6d1226a2ee8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2023-12-08T11:09:50Z</dcterms:created>
  <dcterms:modified xsi:type="dcterms:W3CDTF">2023-12-08T11:09:50Z</dcterms:modified>
</cp:coreProperties>
</file>